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sldIdLst>
    <p:sldId id="260" r:id="rId3"/>
    <p:sldId id="266" r:id="rId4"/>
    <p:sldId id="263" r:id="rId6"/>
    <p:sldId id="274" r:id="rId7"/>
    <p:sldId id="281" r:id="rId8"/>
    <p:sldId id="278" r:id="rId9"/>
    <p:sldId id="2852" r:id="rId10"/>
    <p:sldId id="282" r:id="rId11"/>
    <p:sldId id="272" r:id="rId12"/>
    <p:sldId id="2842" r:id="rId13"/>
    <p:sldId id="2861" r:id="rId14"/>
    <p:sldId id="283" r:id="rId15"/>
    <p:sldId id="2843" r:id="rId16"/>
    <p:sldId id="2844" r:id="rId17"/>
    <p:sldId id="2845" r:id="rId18"/>
    <p:sldId id="2846" r:id="rId19"/>
    <p:sldId id="2862" r:id="rId20"/>
  </p:sldIdLst>
  <p:sldSz cx="12192000" cy="6858000"/>
  <p:notesSz cx="6858000" cy="9144000"/>
  <p:embeddedFontLst>
    <p:embeddedFont>
      <p:font typeface="优设标题黑" panose="00000500000000000000" pitchFamily="2" charset="-122"/>
      <p:regular r:id="rId24"/>
    </p:embeddedFont>
    <p:embeddedFont>
      <p:font typeface="等线" panose="02010600030101010101" charset="-122"/>
      <p:regular r:id="rId25"/>
    </p:embeddedFont>
  </p:embeddedFontLst>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页" id="{9D2488C2-116A-4C00-9C29-08E41E042FC0}">
          <p14:sldIdLst>
            <p14:sldId id="260"/>
          </p14:sldIdLst>
        </p14:section>
        <p14:section name="目录页" id="{FE7C840A-9A73-41AC-9258-5B62344D34D8}">
          <p14:sldIdLst>
            <p14:sldId id="266"/>
          </p14:sldIdLst>
        </p14:section>
        <p14:section name="第一部分" id="{4AB497BB-B3BE-4B88-A166-87BF5C554B81}">
          <p14:sldIdLst>
            <p14:sldId id="263"/>
            <p14:sldId id="274"/>
          </p14:sldIdLst>
        </p14:section>
        <p14:section name="第二部分" id="{6758E680-245C-4AB1-A759-EA4D70BBA844}">
          <p14:sldIdLst>
            <p14:sldId id="281"/>
            <p14:sldId id="278"/>
            <p14:sldId id="2852"/>
          </p14:sldIdLst>
        </p14:section>
        <p14:section name="第三部分" id="{54364F78-9EA6-4C7B-B9AA-F5730D7A55A4}">
          <p14:sldIdLst>
            <p14:sldId id="282"/>
            <p14:sldId id="272"/>
            <p14:sldId id="2842"/>
            <p14:sldId id="2861"/>
          </p14:sldIdLst>
        </p14:section>
        <p14:section name="第四部分" id="{8C9A295D-A567-4FB1-8429-32F93AF71308}">
          <p14:sldIdLst>
            <p14:sldId id="283"/>
            <p14:sldId id="2843"/>
            <p14:sldId id="2844"/>
            <p14:sldId id="2845"/>
            <p14:sldId id="2846"/>
            <p14:sldId id="2862"/>
          </p14:sldIdLst>
        </p14:section>
        <p14:section name="封尾页" id="{0F9FAA26-145B-4F2D-826E-21FBFBE30C5B}">
          <p14:sldIdLst/>
        </p14:section>
      </p14:sectionLst>
    </p:ext>
    <p:ext uri="{EFAFB233-063F-42B5-8137-9DF3F51BA10A}">
      <p15:sldGuideLst xmlns:p15="http://schemas.microsoft.com/office/powerpoint/2012/main">
        <p15:guide id="1" orient="horz" pos="2099" userDrawn="1">
          <p15:clr>
            <a:srgbClr val="A4A3A4"/>
          </p15:clr>
        </p15:guide>
        <p15:guide id="2" pos="3840" userDrawn="1">
          <p15:clr>
            <a:srgbClr val="A4A3A4"/>
          </p15:clr>
        </p15:guide>
        <p15:guide id="3" orient="horz" pos="369" userDrawn="1">
          <p15:clr>
            <a:srgbClr val="A4A3A4"/>
          </p15:clr>
        </p15:guide>
        <p15:guide id="4" orient="horz" pos="3923" userDrawn="1">
          <p15:clr>
            <a:srgbClr val="A4A3A4"/>
          </p15:clr>
        </p15:guide>
        <p15:guide id="5" pos="440" userDrawn="1">
          <p15:clr>
            <a:srgbClr val="A4A3A4"/>
          </p15:clr>
        </p15:guide>
        <p15:guide id="6" pos="7242" userDrawn="1">
          <p15:clr>
            <a:srgbClr val="A4A3A4"/>
          </p15:clr>
        </p15:guide>
        <p15:guide id="7" pos="796" userDrawn="1">
          <p15:clr>
            <a:srgbClr val="A4A3A4"/>
          </p15:clr>
        </p15:guide>
        <p15:guide id="8" orient="horz" pos="11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5F5F"/>
    <a:srgbClr val="808080"/>
    <a:srgbClr val="333333"/>
    <a:srgbClr val="000000"/>
    <a:srgbClr val="B2ED4B"/>
    <a:srgbClr val="FAE401"/>
    <a:srgbClr val="E6E6E6"/>
    <a:srgbClr val="2F3336"/>
    <a:srgbClr val="767171"/>
    <a:srgbClr val="1D22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autoAdjust="0"/>
    <p:restoredTop sz="96085" autoAdjust="0"/>
  </p:normalViewPr>
  <p:slideViewPr>
    <p:cSldViewPr snapToGrid="0" showGuides="1">
      <p:cViewPr varScale="1">
        <p:scale>
          <a:sx n="102" d="100"/>
          <a:sy n="102" d="100"/>
        </p:scale>
        <p:origin x="870" y="114"/>
      </p:cViewPr>
      <p:guideLst>
        <p:guide orient="horz" pos="2099"/>
        <p:guide pos="3840"/>
        <p:guide orient="horz" pos="369"/>
        <p:guide orient="horz" pos="3923"/>
        <p:guide pos="440"/>
        <p:guide pos="7242"/>
        <p:guide pos="796"/>
        <p:guide orient="horz" pos="11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6.xml"/><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wdp>
</file>

<file path=ppt/media/image5.png>
</file>

<file path=ppt/media/image6.png>
</file>

<file path=ppt/media/image7.png>
</file>

<file path=ppt/media/image8.wdp>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30E416-54B5-4E63-96E9-9DC3CEC4144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53599D-926B-4E60-9FCF-405B5140127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53599D-926B-4E60-9FCF-405B5140127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tags" Target="../tags/tag1.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5.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8.wdp"/><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8.wdp"/><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球"/>
          <p:cNvSpPr/>
          <p:nvPr/>
        </p:nvSpPr>
        <p:spPr>
          <a:xfrm>
            <a:off x="6223739" y="821133"/>
            <a:ext cx="5089611" cy="4549978"/>
          </a:xfrm>
          <a:prstGeom prst="rect">
            <a:avLst/>
          </a:prstGeom>
          <a:blipFill dpi="0" rotWithShape="1">
            <a:blip r:embed="rId1">
              <a:duotone>
                <a:prstClr val="black"/>
                <a:schemeClr val="accent4">
                  <a:tint val="45000"/>
                  <a:satMod val="400000"/>
                </a:schemeClr>
              </a:duotone>
            </a:blip>
            <a:srcRect/>
            <a:tile tx="-679450" ty="336550" sx="100000" sy="100000" flip="none" algn="l"/>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3518" y="823449"/>
            <a:ext cx="5089611" cy="4550160"/>
          </a:xfrm>
          <a:prstGeom prst="rect">
            <a:avLst/>
          </a:prstGeom>
          <a:solidFill>
            <a:schemeClr val="bg2">
              <a:alpha val="2000"/>
            </a:schemeClr>
          </a:solidFill>
          <a:ln w="9525">
            <a:gradFill flip="none" rotWithShape="1">
              <a:gsLst>
                <a:gs pos="0">
                  <a:schemeClr val="accent1">
                    <a:alpha val="0"/>
                  </a:schemeClr>
                </a:gs>
                <a:gs pos="100000">
                  <a:schemeClr val="accent2"/>
                </a:gs>
                <a:gs pos="64000">
                  <a:schemeClr val="accent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pic>
        <p:nvPicPr>
          <p:cNvPr id="43" name="图片 42"/>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rcRect l="15399" t="5056" b="62332"/>
          <a:stretch>
            <a:fillRect/>
          </a:stretch>
        </p:blipFill>
        <p:spPr>
          <a:xfrm>
            <a:off x="874324" y="4451923"/>
            <a:ext cx="4708590" cy="1856802"/>
          </a:xfrm>
          <a:custGeom>
            <a:avLst/>
            <a:gdLst>
              <a:gd name="connsiteX0" fmla="*/ 0 w 4708590"/>
              <a:gd name="connsiteY0" fmla="*/ 0 h 1856802"/>
              <a:gd name="connsiteX1" fmla="*/ 4708590 w 4708590"/>
              <a:gd name="connsiteY1" fmla="*/ 0 h 1856802"/>
              <a:gd name="connsiteX2" fmla="*/ 4708590 w 4708590"/>
              <a:gd name="connsiteY2" fmla="*/ 1856802 h 1856802"/>
              <a:gd name="connsiteX3" fmla="*/ 0 w 4708590"/>
              <a:gd name="connsiteY3" fmla="*/ 1856802 h 1856802"/>
            </a:gdLst>
            <a:ahLst/>
            <a:cxnLst>
              <a:cxn ang="0">
                <a:pos x="connsiteX0" y="connsiteY0"/>
              </a:cxn>
              <a:cxn ang="0">
                <a:pos x="connsiteX1" y="connsiteY1"/>
              </a:cxn>
              <a:cxn ang="0">
                <a:pos x="connsiteX2" y="connsiteY2"/>
              </a:cxn>
              <a:cxn ang="0">
                <a:pos x="connsiteX3" y="connsiteY3"/>
              </a:cxn>
            </a:cxnLst>
            <a:rect l="l" t="t" r="r" b="b"/>
            <a:pathLst>
              <a:path w="4708590" h="1856802">
                <a:moveTo>
                  <a:pt x="0" y="0"/>
                </a:moveTo>
                <a:lnTo>
                  <a:pt x="4708590" y="0"/>
                </a:lnTo>
                <a:lnTo>
                  <a:pt x="4708590" y="1856802"/>
                </a:lnTo>
                <a:lnTo>
                  <a:pt x="0" y="1856802"/>
                </a:lnTo>
                <a:close/>
              </a:path>
            </a:pathLst>
          </a:custGeom>
        </p:spPr>
      </p:pic>
      <p:sp>
        <p:nvSpPr>
          <p:cNvPr id="35" name="矩形 34"/>
          <p:cNvSpPr/>
          <p:nvPr/>
        </p:nvSpPr>
        <p:spPr>
          <a:xfrm>
            <a:off x="874323" y="4451923"/>
            <a:ext cx="5129385" cy="1856802"/>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p:cNvSpPr/>
          <p:nvPr/>
        </p:nvSpPr>
        <p:spPr>
          <a:xfrm>
            <a:off x="6309277" y="5796992"/>
            <a:ext cx="4990012" cy="511733"/>
          </a:xfrm>
          <a:custGeom>
            <a:avLst/>
            <a:gdLst>
              <a:gd name="connsiteX0" fmla="*/ 0 w 4958863"/>
              <a:gd name="connsiteY0" fmla="*/ 0 h 581028"/>
              <a:gd name="connsiteX1" fmla="*/ 1874850 w 4958863"/>
              <a:gd name="connsiteY1" fmla="*/ 0 h 581028"/>
              <a:gd name="connsiteX2" fmla="*/ 2083651 w 4958863"/>
              <a:gd name="connsiteY2" fmla="*/ 85090 h 581028"/>
              <a:gd name="connsiteX3" fmla="*/ 2112123 w 4958863"/>
              <a:gd name="connsiteY3" fmla="*/ 119040 h 581028"/>
              <a:gd name="connsiteX4" fmla="*/ 2115328 w 4958863"/>
              <a:gd name="connsiteY4" fmla="*/ 119040 h 581028"/>
              <a:gd name="connsiteX5" fmla="*/ 2444466 w 4958863"/>
              <a:gd name="connsiteY5" fmla="*/ 521042 h 581028"/>
              <a:gd name="connsiteX6" fmla="*/ 4912255 w 4958863"/>
              <a:gd name="connsiteY6" fmla="*/ 521042 h 581028"/>
              <a:gd name="connsiteX7" fmla="*/ 4958863 w 4958863"/>
              <a:gd name="connsiteY7" fmla="*/ 581027 h 581028"/>
              <a:gd name="connsiteX8" fmla="*/ 2493578 w 4958863"/>
              <a:gd name="connsiteY8" fmla="*/ 581027 h 581028"/>
              <a:gd name="connsiteX9" fmla="*/ 2493579 w 4958863"/>
              <a:gd name="connsiteY9" fmla="*/ 581028 h 581028"/>
              <a:gd name="connsiteX10" fmla="*/ 2170138 w 4958863"/>
              <a:gd name="connsiteY10" fmla="*/ 581028 h 581028"/>
              <a:gd name="connsiteX11" fmla="*/ 1519494 w 4958863"/>
              <a:gd name="connsiteY11" fmla="*/ 581028 h 581028"/>
              <a:gd name="connsiteX12" fmla="*/ 0 w 4958863"/>
              <a:gd name="connsiteY12" fmla="*/ 581028 h 581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58863" h="581028">
                <a:moveTo>
                  <a:pt x="0" y="0"/>
                </a:moveTo>
                <a:lnTo>
                  <a:pt x="1874850" y="0"/>
                </a:lnTo>
                <a:cubicBezTo>
                  <a:pt x="1956392" y="0"/>
                  <a:pt x="2030215" y="32517"/>
                  <a:pt x="2083651" y="85090"/>
                </a:cubicBezTo>
                <a:lnTo>
                  <a:pt x="2112123" y="119040"/>
                </a:lnTo>
                <a:lnTo>
                  <a:pt x="2115328" y="119040"/>
                </a:lnTo>
                <a:lnTo>
                  <a:pt x="2444466" y="521042"/>
                </a:lnTo>
                <a:lnTo>
                  <a:pt x="4912255" y="521042"/>
                </a:lnTo>
                <a:lnTo>
                  <a:pt x="4958863" y="581027"/>
                </a:lnTo>
                <a:lnTo>
                  <a:pt x="2493578" y="581027"/>
                </a:lnTo>
                <a:lnTo>
                  <a:pt x="2493579" y="581028"/>
                </a:lnTo>
                <a:lnTo>
                  <a:pt x="2170138" y="581028"/>
                </a:lnTo>
                <a:lnTo>
                  <a:pt x="1519494" y="581028"/>
                </a:lnTo>
                <a:lnTo>
                  <a:pt x="0" y="581028"/>
                </a:lnTo>
                <a:close/>
              </a:path>
            </a:pathLst>
          </a:custGeom>
          <a:gradFill flip="none" rotWithShape="1">
            <a:gsLst>
              <a:gs pos="0">
                <a:schemeClr val="accent2"/>
              </a:gs>
              <a:gs pos="27000">
                <a:schemeClr val="accent1"/>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文本框 2"/>
          <p:cNvSpPr txBox="1"/>
          <p:nvPr/>
        </p:nvSpPr>
        <p:spPr>
          <a:xfrm>
            <a:off x="771525" y="743585"/>
            <a:ext cx="6436995" cy="3046095"/>
          </a:xfrm>
          <a:prstGeom prst="rect">
            <a:avLst/>
          </a:prstGeom>
          <a:noFill/>
        </p:spPr>
        <p:txBody>
          <a:bodyPr wrap="square" rtlCol="0">
            <a:spAutoFit/>
          </a:bodyPr>
          <a:lstStyle/>
          <a:p>
            <a:pPr>
              <a:lnSpc>
                <a:spcPct val="80000"/>
              </a:lnSpc>
            </a:pPr>
            <a:r>
              <a:rPr lang="en-US" altLang="zh-CN" sz="8000" spc="300" dirty="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rPr>
              <a:t>Consensus 2023 Hackathon </a:t>
            </a:r>
            <a:endParaRPr lang="en-US" altLang="zh-CN" sz="8000" spc="300" dirty="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endParaRPr>
          </a:p>
        </p:txBody>
      </p:sp>
      <p:sp>
        <p:nvSpPr>
          <p:cNvPr id="10" name="文本框 9"/>
          <p:cNvSpPr txBox="1"/>
          <p:nvPr/>
        </p:nvSpPr>
        <p:spPr>
          <a:xfrm>
            <a:off x="6393786" y="5825582"/>
            <a:ext cx="2242455" cy="460375"/>
          </a:xfrm>
          <a:prstGeom prst="rect">
            <a:avLst/>
          </a:prstGeom>
          <a:noFill/>
        </p:spPr>
        <p:txBody>
          <a:bodyPr wrap="square" rtlCol="0" anchor="ctr" anchorCtr="0">
            <a:spAutoFit/>
          </a:bodyPr>
          <a:lstStyle/>
          <a:p>
            <a:r>
              <a:rPr lang="en-US" altLang="zh-CN" sz="2400" dirty="0">
                <a:latin typeface="优设标题黑" panose="00000500000000000000" pitchFamily="2" charset="-122"/>
                <a:ea typeface="优设标题黑" panose="00000500000000000000" pitchFamily="2" charset="-122"/>
                <a:cs typeface="OPPOSans R" panose="00020600040101010101" pitchFamily="18" charset="-122"/>
              </a:rPr>
              <a:t>BY: AdMeta</a:t>
            </a:r>
            <a:endParaRPr lang="en-US" altLang="zh-CN" sz="2400" dirty="0">
              <a:latin typeface="优设标题黑" panose="00000500000000000000" pitchFamily="2" charset="-122"/>
              <a:ea typeface="优设标题黑" panose="00000500000000000000" pitchFamily="2" charset="-122"/>
              <a:cs typeface="OPPOSans R" panose="00020600040101010101" pitchFamily="18" charset="-122"/>
            </a:endParaRPr>
          </a:p>
        </p:txBody>
      </p:sp>
      <p:sp>
        <p:nvSpPr>
          <p:cNvPr id="32" name="文本框 31"/>
          <p:cNvSpPr txBox="1"/>
          <p:nvPr/>
        </p:nvSpPr>
        <p:spPr>
          <a:xfrm>
            <a:off x="9719885" y="5953270"/>
            <a:ext cx="1616841" cy="275590"/>
          </a:xfrm>
          <a:prstGeom prst="rect">
            <a:avLst/>
          </a:prstGeom>
          <a:noFill/>
        </p:spPr>
        <p:txBody>
          <a:bodyPr wrap="square" rtlCol="0">
            <a:spAutoFit/>
          </a:bodyPr>
          <a:lstStyle/>
          <a:p>
            <a:pPr algn="dist"/>
            <a:r>
              <a:rPr lang="en-US" altLang="zh-CN" sz="1200" spc="130"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2023/5/27</a:t>
            </a:r>
            <a:endParaRPr lang="zh-CN" altLang="en-US" sz="1200" spc="130" dirty="0">
              <a:solidFill>
                <a:schemeClr val="bg1"/>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33" name="文本框 32"/>
          <p:cNvSpPr txBox="1"/>
          <p:nvPr/>
        </p:nvSpPr>
        <p:spPr>
          <a:xfrm>
            <a:off x="11016344" y="633664"/>
            <a:ext cx="1661993" cy="10191750"/>
          </a:xfrm>
          <a:prstGeom prst="rect">
            <a:avLst/>
          </a:prstGeom>
          <a:noFill/>
        </p:spPr>
        <p:txBody>
          <a:bodyPr vert="eaVert"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TECHNOLOGY</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cxnSp>
        <p:nvCxnSpPr>
          <p:cNvPr id="40" name="直接连接符 39"/>
          <p:cNvCxnSpPr/>
          <p:nvPr/>
        </p:nvCxnSpPr>
        <p:spPr>
          <a:xfrm>
            <a:off x="910005" y="3485636"/>
            <a:ext cx="3085798" cy="0"/>
          </a:xfrm>
          <a:prstGeom prst="line">
            <a:avLst/>
          </a:prstGeom>
          <a:ln>
            <a:solidFill>
              <a:schemeClr val="bg1">
                <a:alpha val="17000"/>
              </a:schemeClr>
            </a:solidFill>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470161" y="-2133202"/>
            <a:ext cx="1661993" cy="10191750"/>
          </a:xfrm>
          <a:prstGeom prst="rect">
            <a:avLst/>
          </a:prstGeom>
          <a:noFill/>
        </p:spPr>
        <p:txBody>
          <a:bodyPr vert="eaVert"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TECHNOLOGY</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 name="组合 5"/>
          <p:cNvGrpSpPr/>
          <p:nvPr/>
        </p:nvGrpSpPr>
        <p:grpSpPr>
          <a:xfrm>
            <a:off x="8445812" y="565635"/>
            <a:ext cx="2864758" cy="62304"/>
            <a:chOff x="8200571" y="572305"/>
            <a:chExt cx="2864758" cy="62304"/>
          </a:xfrm>
        </p:grpSpPr>
        <p:cxnSp>
          <p:nvCxnSpPr>
            <p:cNvPr id="37" name="直接连接符 36"/>
            <p:cNvCxnSpPr/>
            <p:nvPr/>
          </p:nvCxnSpPr>
          <p:spPr>
            <a:xfrm>
              <a:off x="8200571" y="634609"/>
              <a:ext cx="2864758"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平行四边形 68"/>
            <p:cNvSpPr/>
            <p:nvPr/>
          </p:nvSpPr>
          <p:spPr>
            <a:xfrm flipH="1">
              <a:off x="10689429" y="572305"/>
              <a:ext cx="375899" cy="59985"/>
            </a:xfrm>
            <a:prstGeom prst="parallelogram">
              <a:avLst>
                <a:gd name="adj" fmla="val 777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916773" y="3574720"/>
            <a:ext cx="519621" cy="64178"/>
            <a:chOff x="1054820" y="3787776"/>
            <a:chExt cx="519621" cy="64178"/>
          </a:xfrm>
          <a:gradFill>
            <a:gsLst>
              <a:gs pos="0">
                <a:schemeClr val="accent2"/>
              </a:gs>
              <a:gs pos="100000">
                <a:schemeClr val="accent1"/>
              </a:gs>
            </a:gsLst>
            <a:lin ang="3000000" scaled="0"/>
          </a:gradFill>
        </p:grpSpPr>
        <p:sp>
          <p:nvSpPr>
            <p:cNvPr id="26" name="平行四边形 2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750" fill="hold"/>
                                        <p:tgtEl>
                                          <p:spTgt spid="22"/>
                                        </p:tgtEl>
                                        <p:attrNameLst>
                                          <p:attrName>ppt_x</p:attrName>
                                        </p:attrNameLst>
                                      </p:cBhvr>
                                      <p:tavLst>
                                        <p:tav tm="0">
                                          <p:val>
                                            <p:strVal val="1+#ppt_w/2"/>
                                          </p:val>
                                        </p:tav>
                                        <p:tav tm="100000">
                                          <p:val>
                                            <p:strVal val="#ppt_x"/>
                                          </p:val>
                                        </p:tav>
                                      </p:tavLst>
                                    </p:anim>
                                    <p:anim calcmode="lin" valueType="num">
                                      <p:cBhvr additive="base">
                                        <p:cTn id="8" dur="75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par>
                                <p:cTn id="13" presetID="22" presetClass="entr" presetSubtype="8" fill="hold" grpId="0" nodeType="withEffect">
                                  <p:stCondLst>
                                    <p:cond delay="75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750"/>
                                        <p:tgtEl>
                                          <p:spTgt spid="35"/>
                                        </p:tgtEl>
                                      </p:cBhvr>
                                    </p:animEffect>
                                  </p:childTnLst>
                                </p:cTn>
                              </p:par>
                              <p:par>
                                <p:cTn id="16" presetID="21" presetClass="entr" presetSubtype="1" fill="hold" grpId="0" nodeType="withEffect">
                                  <p:stCondLst>
                                    <p:cond delay="750"/>
                                  </p:stCondLst>
                                  <p:childTnLst>
                                    <p:set>
                                      <p:cBhvr>
                                        <p:cTn id="17" dur="1" fill="hold">
                                          <p:stCondLst>
                                            <p:cond delay="0"/>
                                          </p:stCondLst>
                                        </p:cTn>
                                        <p:tgtEl>
                                          <p:spTgt spid="5"/>
                                        </p:tgtEl>
                                        <p:attrNameLst>
                                          <p:attrName>style.visibility</p:attrName>
                                        </p:attrNameLst>
                                      </p:cBhvr>
                                      <p:to>
                                        <p:strVal val="visible"/>
                                      </p:to>
                                    </p:set>
                                    <p:animEffect transition="in" filter="wheel(1)">
                                      <p:cBhvr>
                                        <p:cTn id="18" dur="750"/>
                                        <p:tgtEl>
                                          <p:spTgt spid="5"/>
                                        </p:tgtEl>
                                      </p:cBhvr>
                                    </p:animEffect>
                                  </p:childTnLst>
                                </p:cTn>
                              </p:par>
                              <p:par>
                                <p:cTn id="19" presetID="22" presetClass="entr" presetSubtype="2" fill="hold" nodeType="withEffect">
                                  <p:stCondLst>
                                    <p:cond delay="75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750"/>
                                        <p:tgtEl>
                                          <p:spTgt spid="6"/>
                                        </p:tgtEl>
                                      </p:cBhvr>
                                    </p:animEffect>
                                  </p:childTnLst>
                                </p:cTn>
                              </p:par>
                              <p:par>
                                <p:cTn id="22" presetID="22" presetClass="entr" presetSubtype="8" fill="hold" nodeType="withEffect">
                                  <p:stCondLst>
                                    <p:cond delay="75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750"/>
                                        <p:tgtEl>
                                          <p:spTgt spid="8"/>
                                        </p:tgtEl>
                                      </p:cBhvr>
                                    </p:animEffect>
                                  </p:childTnLst>
                                </p:cTn>
                              </p:par>
                              <p:par>
                                <p:cTn id="25" presetID="22" presetClass="entr" presetSubtype="8" fill="hold" nodeType="withEffect">
                                  <p:stCondLst>
                                    <p:cond delay="75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750"/>
                                        <p:tgtEl>
                                          <p:spTgt spid="40"/>
                                        </p:tgtEl>
                                      </p:cBhvr>
                                    </p:animEffect>
                                  </p:childTnLst>
                                </p:cTn>
                              </p:par>
                            </p:childTnLst>
                          </p:cTn>
                        </p:par>
                        <p:par>
                          <p:cTn id="28" fill="hold">
                            <p:stCondLst>
                              <p:cond delay="1000"/>
                            </p:stCondLst>
                            <p:childTnLst>
                              <p:par>
                                <p:cTn id="29" presetID="10" presetClass="entr" presetSubtype="0" fill="hold" grpId="1"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500"/>
                                        <p:tgtEl>
                                          <p:spTgt spid="3"/>
                                        </p:tgtEl>
                                      </p:cBhvr>
                                    </p:animEffect>
                                  </p:childTnLst>
                                </p:cTn>
                              </p:par>
                              <p:par>
                                <p:cTn id="32" presetID="10" presetClass="entr" presetSubtype="0" fill="hold" grpId="1"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500"/>
                                        <p:tgtEl>
                                          <p:spTgt spid="10"/>
                                        </p:tgtEl>
                                      </p:cBhvr>
                                    </p:animEffect>
                                  </p:childTnLst>
                                </p:cTn>
                              </p:par>
                              <p:par>
                                <p:cTn id="35" presetID="10" presetClass="entr" presetSubtype="0" fill="hold" grpId="1"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1500"/>
                                        <p:tgtEl>
                                          <p:spTgt spid="32"/>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1500"/>
                                        <p:tgtEl>
                                          <p:spTgt spid="24"/>
                                        </p:tgtEl>
                                      </p:cBhvr>
                                    </p:animEffect>
                                  </p:childTnLst>
                                </p:cTn>
                              </p:par>
                              <p:par>
                                <p:cTn id="41" presetID="10" presetClass="entr" presetSubtype="0" fill="hold" grpId="0" nodeType="withEffect">
                                  <p:stCondLst>
                                    <p:cond delay="25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par>
                                <p:cTn id="44" presetID="10" presetClass="entr" presetSubtype="0" fill="hold" grpId="0" nodeType="withEffect">
                                  <p:stCondLst>
                                    <p:cond delay="250"/>
                                  </p:stCondLst>
                                  <p:childTnLst>
                                    <p:set>
                                      <p:cBhvr>
                                        <p:cTn id="45" dur="1" fill="hold">
                                          <p:stCondLst>
                                            <p:cond delay="0"/>
                                          </p:stCondLst>
                                        </p:cTn>
                                        <p:tgtEl>
                                          <p:spTgt spid="68"/>
                                        </p:tgtEl>
                                        <p:attrNameLst>
                                          <p:attrName>style.visibility</p:attrName>
                                        </p:attrNameLst>
                                      </p:cBhvr>
                                      <p:to>
                                        <p:strVal val="visible"/>
                                      </p:to>
                                    </p:set>
                                    <p:animEffect transition="in" filter="fade">
                                      <p:cBhvr>
                                        <p:cTn id="46" dur="500"/>
                                        <p:tgtEl>
                                          <p:spTgt spid="68"/>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xit" presetSubtype="2" fill="hold" grpId="1" nodeType="clickEffect">
                                  <p:stCondLst>
                                    <p:cond delay="0"/>
                                  </p:stCondLst>
                                  <p:childTnLst>
                                    <p:animEffect transition="out" filter="wipe(right)">
                                      <p:cBhvr>
                                        <p:cTn id="50" dur="750"/>
                                        <p:tgtEl>
                                          <p:spTgt spid="35"/>
                                        </p:tgtEl>
                                      </p:cBhvr>
                                    </p:animEffect>
                                    <p:set>
                                      <p:cBhvr>
                                        <p:cTn id="51" dur="1" fill="hold">
                                          <p:stCondLst>
                                            <p:cond delay="749"/>
                                          </p:stCondLst>
                                        </p:cTn>
                                        <p:tgtEl>
                                          <p:spTgt spid="35"/>
                                        </p:tgtEl>
                                        <p:attrNameLst>
                                          <p:attrName>style.visibility</p:attrName>
                                        </p:attrNameLst>
                                      </p:cBhvr>
                                      <p:to>
                                        <p:strVal val="hidden"/>
                                      </p:to>
                                    </p:set>
                                  </p:childTnLst>
                                </p:cTn>
                              </p:par>
                              <p:par>
                                <p:cTn id="52" presetID="21" presetClass="exit" presetSubtype="1" fill="hold" grpId="2" nodeType="withEffect">
                                  <p:stCondLst>
                                    <p:cond delay="0"/>
                                  </p:stCondLst>
                                  <p:childTnLst>
                                    <p:animEffect transition="out" filter="wheel(1)">
                                      <p:cBhvr>
                                        <p:cTn id="53" dur="750"/>
                                        <p:tgtEl>
                                          <p:spTgt spid="5"/>
                                        </p:tgtEl>
                                      </p:cBhvr>
                                    </p:animEffect>
                                    <p:set>
                                      <p:cBhvr>
                                        <p:cTn id="54" dur="1" fill="hold">
                                          <p:stCondLst>
                                            <p:cond delay="749"/>
                                          </p:stCondLst>
                                        </p:cTn>
                                        <p:tgtEl>
                                          <p:spTgt spid="5"/>
                                        </p:tgtEl>
                                        <p:attrNameLst>
                                          <p:attrName>style.visibility</p:attrName>
                                        </p:attrNameLst>
                                      </p:cBhvr>
                                      <p:to>
                                        <p:strVal val="hidden"/>
                                      </p:to>
                                    </p:set>
                                  </p:childTnLst>
                                </p:cTn>
                              </p:par>
                              <p:par>
                                <p:cTn id="55" presetID="22" presetClass="exit" presetSubtype="8" fill="hold" nodeType="withEffect">
                                  <p:stCondLst>
                                    <p:cond delay="0"/>
                                  </p:stCondLst>
                                  <p:childTnLst>
                                    <p:animEffect transition="out" filter="wipe(left)">
                                      <p:cBhvr>
                                        <p:cTn id="56" dur="750"/>
                                        <p:tgtEl>
                                          <p:spTgt spid="6"/>
                                        </p:tgtEl>
                                      </p:cBhvr>
                                    </p:animEffect>
                                    <p:set>
                                      <p:cBhvr>
                                        <p:cTn id="57" dur="1" fill="hold">
                                          <p:stCondLst>
                                            <p:cond delay="749"/>
                                          </p:stCondLst>
                                        </p:cTn>
                                        <p:tgtEl>
                                          <p:spTgt spid="6"/>
                                        </p:tgtEl>
                                        <p:attrNameLst>
                                          <p:attrName>style.visibility</p:attrName>
                                        </p:attrNameLst>
                                      </p:cBhvr>
                                      <p:to>
                                        <p:strVal val="hidden"/>
                                      </p:to>
                                    </p:set>
                                  </p:childTnLst>
                                </p:cTn>
                              </p:par>
                              <p:par>
                                <p:cTn id="58" presetID="22" presetClass="exit" presetSubtype="2" fill="hold" nodeType="withEffect">
                                  <p:stCondLst>
                                    <p:cond delay="0"/>
                                  </p:stCondLst>
                                  <p:childTnLst>
                                    <p:animEffect transition="out" filter="wipe(right)">
                                      <p:cBhvr>
                                        <p:cTn id="59" dur="750"/>
                                        <p:tgtEl>
                                          <p:spTgt spid="8"/>
                                        </p:tgtEl>
                                      </p:cBhvr>
                                    </p:animEffect>
                                    <p:set>
                                      <p:cBhvr>
                                        <p:cTn id="60" dur="1" fill="hold">
                                          <p:stCondLst>
                                            <p:cond delay="749"/>
                                          </p:stCondLst>
                                        </p:cTn>
                                        <p:tgtEl>
                                          <p:spTgt spid="8"/>
                                        </p:tgtEl>
                                        <p:attrNameLst>
                                          <p:attrName>style.visibility</p:attrName>
                                        </p:attrNameLst>
                                      </p:cBhvr>
                                      <p:to>
                                        <p:strVal val="hidden"/>
                                      </p:to>
                                    </p:set>
                                  </p:childTnLst>
                                </p:cTn>
                              </p:par>
                              <p:par>
                                <p:cTn id="61" presetID="22" presetClass="exit" presetSubtype="2" fill="hold" nodeType="withEffect">
                                  <p:stCondLst>
                                    <p:cond delay="0"/>
                                  </p:stCondLst>
                                  <p:childTnLst>
                                    <p:animEffect transition="out" filter="wipe(right)">
                                      <p:cBhvr>
                                        <p:cTn id="62" dur="750"/>
                                        <p:tgtEl>
                                          <p:spTgt spid="40"/>
                                        </p:tgtEl>
                                      </p:cBhvr>
                                    </p:animEffect>
                                    <p:set>
                                      <p:cBhvr>
                                        <p:cTn id="63" dur="1" fill="hold">
                                          <p:stCondLst>
                                            <p:cond delay="749"/>
                                          </p:stCondLst>
                                        </p:cTn>
                                        <p:tgtEl>
                                          <p:spTgt spid="40"/>
                                        </p:tgtEl>
                                        <p:attrNameLst>
                                          <p:attrName>style.visibility</p:attrName>
                                        </p:attrNameLst>
                                      </p:cBhvr>
                                      <p:to>
                                        <p:strVal val="hidden"/>
                                      </p:to>
                                    </p:set>
                                  </p:childTnLst>
                                </p:cTn>
                              </p:par>
                            </p:childTnLst>
                          </p:cTn>
                        </p:par>
                        <p:par>
                          <p:cTn id="64" fill="hold">
                            <p:stCondLst>
                              <p:cond delay="1000"/>
                            </p:stCondLst>
                            <p:childTnLst>
                              <p:par>
                                <p:cTn id="65" presetID="10" presetClass="exit" presetSubtype="0" fill="hold" grpId="2" nodeType="afterEffect">
                                  <p:stCondLst>
                                    <p:cond delay="0"/>
                                  </p:stCondLst>
                                  <p:childTnLst>
                                    <p:animEffect transition="out" filter="fade">
                                      <p:cBhvr>
                                        <p:cTn id="66" dur="1250"/>
                                        <p:tgtEl>
                                          <p:spTgt spid="3"/>
                                        </p:tgtEl>
                                      </p:cBhvr>
                                    </p:animEffect>
                                    <p:set>
                                      <p:cBhvr>
                                        <p:cTn id="67" dur="1" fill="hold">
                                          <p:stCondLst>
                                            <p:cond delay="1249"/>
                                          </p:stCondLst>
                                        </p:cTn>
                                        <p:tgtEl>
                                          <p:spTgt spid="3"/>
                                        </p:tgtEl>
                                        <p:attrNameLst>
                                          <p:attrName>style.visibility</p:attrName>
                                        </p:attrNameLst>
                                      </p:cBhvr>
                                      <p:to>
                                        <p:strVal val="hidden"/>
                                      </p:to>
                                    </p:set>
                                  </p:childTnLst>
                                </p:cTn>
                              </p:par>
                              <p:par>
                                <p:cTn id="68" presetID="10" presetClass="exit" presetSubtype="0" fill="hold" grpId="2" nodeType="withEffect">
                                  <p:stCondLst>
                                    <p:cond delay="0"/>
                                  </p:stCondLst>
                                  <p:childTnLst>
                                    <p:animEffect transition="out" filter="fade">
                                      <p:cBhvr>
                                        <p:cTn id="69" dur="1250"/>
                                        <p:tgtEl>
                                          <p:spTgt spid="10"/>
                                        </p:tgtEl>
                                      </p:cBhvr>
                                    </p:animEffect>
                                    <p:set>
                                      <p:cBhvr>
                                        <p:cTn id="70" dur="1" fill="hold">
                                          <p:stCondLst>
                                            <p:cond delay="1249"/>
                                          </p:stCondLst>
                                        </p:cTn>
                                        <p:tgtEl>
                                          <p:spTgt spid="10"/>
                                        </p:tgtEl>
                                        <p:attrNameLst>
                                          <p:attrName>style.visibility</p:attrName>
                                        </p:attrNameLst>
                                      </p:cBhvr>
                                      <p:to>
                                        <p:strVal val="hidden"/>
                                      </p:to>
                                    </p:set>
                                  </p:childTnLst>
                                </p:cTn>
                              </p:par>
                              <p:par>
                                <p:cTn id="71" presetID="10" presetClass="exit" presetSubtype="0" fill="hold" grpId="2" nodeType="withEffect">
                                  <p:stCondLst>
                                    <p:cond delay="0"/>
                                  </p:stCondLst>
                                  <p:childTnLst>
                                    <p:animEffect transition="out" filter="fade">
                                      <p:cBhvr>
                                        <p:cTn id="72" dur="1250"/>
                                        <p:tgtEl>
                                          <p:spTgt spid="32"/>
                                        </p:tgtEl>
                                      </p:cBhvr>
                                    </p:animEffect>
                                    <p:set>
                                      <p:cBhvr>
                                        <p:cTn id="73" dur="1" fill="hold">
                                          <p:stCondLst>
                                            <p:cond delay="1249"/>
                                          </p:stCondLst>
                                        </p:cTn>
                                        <p:tgtEl>
                                          <p:spTgt spid="32"/>
                                        </p:tgtEl>
                                        <p:attrNameLst>
                                          <p:attrName>style.visibility</p:attrName>
                                        </p:attrNameLst>
                                      </p:cBhvr>
                                      <p:to>
                                        <p:strVal val="hidden"/>
                                      </p:to>
                                    </p:set>
                                  </p:childTnLst>
                                </p:cTn>
                              </p:par>
                              <p:par>
                                <p:cTn id="74" presetID="10" presetClass="exit" presetSubtype="0" fill="hold" grpId="2" nodeType="withEffect">
                                  <p:stCondLst>
                                    <p:cond delay="0"/>
                                  </p:stCondLst>
                                  <p:childTnLst>
                                    <p:animEffect transition="out" filter="fade">
                                      <p:cBhvr>
                                        <p:cTn id="75" dur="1250"/>
                                        <p:tgtEl>
                                          <p:spTgt spid="24"/>
                                        </p:tgtEl>
                                      </p:cBhvr>
                                    </p:animEffect>
                                    <p:set>
                                      <p:cBhvr>
                                        <p:cTn id="76" dur="1" fill="hold">
                                          <p:stCondLst>
                                            <p:cond delay="1249"/>
                                          </p:stCondLst>
                                        </p:cTn>
                                        <p:tgtEl>
                                          <p:spTgt spid="24"/>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1250"/>
                                        <p:tgtEl>
                                          <p:spTgt spid="33"/>
                                        </p:tgtEl>
                                      </p:cBhvr>
                                    </p:animEffect>
                                    <p:set>
                                      <p:cBhvr>
                                        <p:cTn id="79" dur="1" fill="hold">
                                          <p:stCondLst>
                                            <p:cond delay="1249"/>
                                          </p:stCondLst>
                                        </p:cTn>
                                        <p:tgtEl>
                                          <p:spTgt spid="33"/>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1250"/>
                                        <p:tgtEl>
                                          <p:spTgt spid="68"/>
                                        </p:tgtEl>
                                      </p:cBhvr>
                                    </p:animEffect>
                                    <p:set>
                                      <p:cBhvr>
                                        <p:cTn id="82" dur="1" fill="hold">
                                          <p:stCondLst>
                                            <p:cond delay="1249"/>
                                          </p:stCondLst>
                                        </p:cTn>
                                        <p:tgtEl>
                                          <p:spTgt spid="68"/>
                                        </p:tgtEl>
                                        <p:attrNameLst>
                                          <p:attrName>style.visibility</p:attrName>
                                        </p:attrNameLst>
                                      </p:cBhvr>
                                      <p:to>
                                        <p:strVal val="hidden"/>
                                      </p:to>
                                    </p:set>
                                  </p:childTnLst>
                                </p:cTn>
                              </p:par>
                              <p:par>
                                <p:cTn id="83" presetID="2" presetClass="exit" presetSubtype="4" accel="100000" fill="hold" nodeType="withEffect">
                                  <p:stCondLst>
                                    <p:cond delay="500"/>
                                  </p:stCondLst>
                                  <p:childTnLst>
                                    <p:anim calcmode="lin" valueType="num">
                                      <p:cBhvr additive="base">
                                        <p:cTn id="84" dur="750"/>
                                        <p:tgtEl>
                                          <p:spTgt spid="43"/>
                                        </p:tgtEl>
                                        <p:attrNameLst>
                                          <p:attrName>ppt_x</p:attrName>
                                        </p:attrNameLst>
                                      </p:cBhvr>
                                      <p:tavLst>
                                        <p:tav tm="0">
                                          <p:val>
                                            <p:strVal val="ppt_x"/>
                                          </p:val>
                                        </p:tav>
                                        <p:tav tm="100000">
                                          <p:val>
                                            <p:strVal val="ppt_x"/>
                                          </p:val>
                                        </p:tav>
                                      </p:tavLst>
                                    </p:anim>
                                    <p:anim calcmode="lin" valueType="num">
                                      <p:cBhvr additive="base">
                                        <p:cTn id="85" dur="750"/>
                                        <p:tgtEl>
                                          <p:spTgt spid="43"/>
                                        </p:tgtEl>
                                        <p:attrNameLst>
                                          <p:attrName>ppt_y</p:attrName>
                                        </p:attrNameLst>
                                      </p:cBhvr>
                                      <p:tavLst>
                                        <p:tav tm="0">
                                          <p:val>
                                            <p:strVal val="ppt_y"/>
                                          </p:val>
                                        </p:tav>
                                        <p:tav tm="100000">
                                          <p:val>
                                            <p:strVal val="1+ppt_h/2"/>
                                          </p:val>
                                        </p:tav>
                                      </p:tavLst>
                                    </p:anim>
                                    <p:set>
                                      <p:cBhvr>
                                        <p:cTn id="86" dur="1" fill="hold">
                                          <p:stCondLst>
                                            <p:cond delay="749"/>
                                          </p:stCondLst>
                                        </p:cTn>
                                        <p:tgtEl>
                                          <p:spTgt spid="43"/>
                                        </p:tgtEl>
                                        <p:attrNameLst>
                                          <p:attrName>style.visibility</p:attrName>
                                        </p:attrNameLst>
                                      </p:cBhvr>
                                      <p:to>
                                        <p:strVal val="hidden"/>
                                      </p:to>
                                    </p:set>
                                  </p:childTnLst>
                                </p:cTn>
                              </p:par>
                              <p:par>
                                <p:cTn id="87" presetID="2" presetClass="exit" presetSubtype="2" accel="100000" fill="hold" grpId="0" nodeType="withEffect">
                                  <p:stCondLst>
                                    <p:cond delay="500"/>
                                  </p:stCondLst>
                                  <p:childTnLst>
                                    <p:anim calcmode="lin" valueType="num">
                                      <p:cBhvr additive="base">
                                        <p:cTn id="88" dur="750"/>
                                        <p:tgtEl>
                                          <p:spTgt spid="22"/>
                                        </p:tgtEl>
                                        <p:attrNameLst>
                                          <p:attrName>ppt_x</p:attrName>
                                        </p:attrNameLst>
                                      </p:cBhvr>
                                      <p:tavLst>
                                        <p:tav tm="0">
                                          <p:val>
                                            <p:strVal val="ppt_x"/>
                                          </p:val>
                                        </p:tav>
                                        <p:tav tm="100000">
                                          <p:val>
                                            <p:strVal val="1+ppt_w/2"/>
                                          </p:val>
                                        </p:tav>
                                      </p:tavLst>
                                    </p:anim>
                                    <p:anim calcmode="lin" valueType="num">
                                      <p:cBhvr additive="base">
                                        <p:cTn id="89" dur="750"/>
                                        <p:tgtEl>
                                          <p:spTgt spid="22"/>
                                        </p:tgtEl>
                                        <p:attrNameLst>
                                          <p:attrName>ppt_y</p:attrName>
                                        </p:attrNameLst>
                                      </p:cBhvr>
                                      <p:tavLst>
                                        <p:tav tm="0">
                                          <p:val>
                                            <p:strVal val="ppt_y"/>
                                          </p:val>
                                        </p:tav>
                                        <p:tav tm="100000">
                                          <p:val>
                                            <p:strVal val="ppt_y"/>
                                          </p:val>
                                        </p:tav>
                                      </p:tavLst>
                                    </p:anim>
                                    <p:set>
                                      <p:cBhvr>
                                        <p:cTn id="90" dur="1" fill="hold">
                                          <p:stCondLst>
                                            <p:cond delay="74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5" grpId="0" animBg="1"/>
      <p:bldP spid="5" grpId="2" animBg="1"/>
      <p:bldP spid="35" grpId="0" animBg="1"/>
      <p:bldP spid="35" grpId="1" animBg="1"/>
      <p:bldP spid="24" grpId="1" animBg="1"/>
      <p:bldP spid="24" grpId="2" animBg="1"/>
      <p:bldP spid="3" grpId="1"/>
      <p:bldP spid="3" grpId="2"/>
      <p:bldP spid="10" grpId="1"/>
      <p:bldP spid="10" grpId="2"/>
      <p:bldP spid="32" grpId="1"/>
      <p:bldP spid="32" grpId="2"/>
      <p:bldP spid="33" grpId="0"/>
      <p:bldP spid="33" grpId="1"/>
      <p:bldP spid="68" grpId="0"/>
      <p:bldP spid="68"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55687" y="1280160"/>
            <a:ext cx="5204015" cy="4849179"/>
          </a:xfrm>
          <a:prstGeom prst="rect">
            <a:avLst/>
          </a:prstGeom>
          <a:gradFill>
            <a:gsLst>
              <a:gs pos="96000">
                <a:schemeClr val="bg1">
                  <a:alpha val="0"/>
                </a:schemeClr>
              </a:gs>
              <a:gs pos="0">
                <a:schemeClr val="bg2">
                  <a:alpha val="5000"/>
                </a:schemeClr>
              </a:gs>
            </a:gsLst>
            <a:lin ang="0" scaled="1"/>
          </a:gradFill>
          <a:ln w="6350">
            <a:gradFill flip="none" rotWithShape="1">
              <a:gsLst>
                <a:gs pos="7000">
                  <a:schemeClr val="accent1">
                    <a:alpha val="0"/>
                  </a:schemeClr>
                </a:gs>
                <a:gs pos="100000">
                  <a:schemeClr val="accent2"/>
                </a:gs>
                <a:gs pos="64000">
                  <a:schemeClr val="accent1"/>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Workflow</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1169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custDataLst>
              <p:tags r:id="rId1"/>
            </p:custDataLst>
          </p:nvPr>
        </p:nvPicPr>
        <p:blipFill>
          <a:blip r:embed="rId2"/>
          <a:stretch>
            <a:fillRect/>
          </a:stretch>
        </p:blipFill>
        <p:spPr>
          <a:xfrm>
            <a:off x="1096010" y="1332230"/>
            <a:ext cx="10515600" cy="46037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childTnLst>
                                </p:cTn>
                              </p:par>
                              <p:par>
                                <p:cTn id="24" presetID="2" presetClass="entr" presetSubtype="4" decel="100000" fill="hold" nodeType="withEffect">
                                  <p:stCondLst>
                                    <p:cond delay="5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ppt_x"/>
                                          </p:val>
                                        </p:tav>
                                        <p:tav tm="100000">
                                          <p:val>
                                            <p:strVal val="#ppt_x"/>
                                          </p:val>
                                        </p:tav>
                                      </p:tavLst>
                                    </p:anim>
                                    <p:anim calcmode="lin" valueType="num">
                                      <p:cBhvr additive="base">
                                        <p:cTn id="31" dur="500" fill="hold"/>
                                        <p:tgtEl>
                                          <p:spTgt spid="39"/>
                                        </p:tgtEl>
                                        <p:attrNameLst>
                                          <p:attrName>ppt_y</p:attrName>
                                        </p:attrNameLst>
                                      </p:cBhvr>
                                      <p:tavLst>
                                        <p:tav tm="0">
                                          <p:val>
                                            <p:strVal val="1+#ppt_h/2"/>
                                          </p:val>
                                        </p:tav>
                                        <p:tav tm="100000">
                                          <p:val>
                                            <p:strVal val="#ppt_y"/>
                                          </p:val>
                                        </p:tav>
                                      </p:tavLst>
                                    </p:anim>
                                  </p:childTnLst>
                                </p:cTn>
                              </p:par>
                              <p:par>
                                <p:cTn id="32" presetID="2" presetClass="entr" presetSubtype="4" decel="100000" fill="hold" nodeType="withEffect">
                                  <p:stCondLst>
                                    <p:cond delay="50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ppt_x"/>
                                          </p:val>
                                        </p:tav>
                                        <p:tav tm="100000">
                                          <p:val>
                                            <p:strVal val="#ppt_x"/>
                                          </p:val>
                                        </p:tav>
                                      </p:tavLst>
                                    </p:anim>
                                    <p:anim calcmode="lin" valueType="num">
                                      <p:cBhvr additive="base">
                                        <p:cTn id="35" dur="500" fill="hold"/>
                                        <p:tgtEl>
                                          <p:spTgt spid="58"/>
                                        </p:tgtEl>
                                        <p:attrNameLst>
                                          <p:attrName>ppt_y</p:attrName>
                                        </p:attrNameLst>
                                      </p:cBhvr>
                                      <p:tavLst>
                                        <p:tav tm="0">
                                          <p:val>
                                            <p:strVal val="1+#ppt_h/2"/>
                                          </p:val>
                                        </p:tav>
                                        <p:tav tm="100000">
                                          <p:val>
                                            <p:strVal val="#ppt_y"/>
                                          </p:val>
                                        </p:tav>
                                      </p:tavLst>
                                    </p:anim>
                                  </p:childTnLst>
                                </p:cTn>
                              </p:par>
                              <p:par>
                                <p:cTn id="36" presetID="10" presetClass="exit" presetSubtype="0" fill="hold" nodeType="withEffect">
                                  <p:stCondLst>
                                    <p:cond delay="0"/>
                                  </p:stCondLst>
                                  <p:childTnLst>
                                    <p:animEffect transition="out" filter="fade">
                                      <p:cBhvr>
                                        <p:cTn id="37" dur="500"/>
                                        <p:tgtEl>
                                          <p:spTgt spid="12"/>
                                        </p:tgtEl>
                                      </p:cBhvr>
                                    </p:animEffect>
                                    <p:set>
                                      <p:cBhvr>
                                        <p:cTn id="38" dur="1" fill="hold">
                                          <p:stCondLst>
                                            <p:cond delay="499"/>
                                          </p:stCondLst>
                                        </p:cTn>
                                        <p:tgtEl>
                                          <p:spTgt spid="1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9"/>
                                        </p:tgtEl>
                                      </p:cBhvr>
                                    </p:animEffect>
                                    <p:set>
                                      <p:cBhvr>
                                        <p:cTn id="41" dur="1" fill="hold">
                                          <p:stCondLst>
                                            <p:cond delay="499"/>
                                          </p:stCondLst>
                                        </p:cTn>
                                        <p:tgtEl>
                                          <p:spTgt spid="3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58"/>
                                        </p:tgtEl>
                                      </p:cBhvr>
                                    </p:animEffect>
                                    <p:set>
                                      <p:cBhvr>
                                        <p:cTn id="44" dur="1" fill="hold">
                                          <p:stCondLst>
                                            <p:cond delay="49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4" grpId="0"/>
      <p:bldP spid="35" grpId="0"/>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P</a:t>
            </a:r>
            <a:r>
              <a:rPr lang="en-US" altLang="zh-CN" sz="4400" dirty="0">
                <a:solidFill>
                  <a:schemeClr val="bg1"/>
                </a:solidFill>
                <a:latin typeface="优设标题黑" panose="00000500000000000000" pitchFamily="2" charset="-122"/>
                <a:ea typeface="优设标题黑" panose="00000500000000000000" pitchFamily="2" charset="-122"/>
              </a:rPr>
              <a:t>roduct</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1169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pic>
        <p:nvPicPr>
          <p:cNvPr id="2" name="图片 1" descr="image"/>
          <p:cNvPicPr>
            <a:picLocks noChangeAspect="1"/>
          </p:cNvPicPr>
          <p:nvPr/>
        </p:nvPicPr>
        <p:blipFill>
          <a:blip r:embed="rId1"/>
          <a:stretch>
            <a:fillRect/>
          </a:stretch>
        </p:blipFill>
        <p:spPr>
          <a:xfrm>
            <a:off x="187325" y="1134745"/>
            <a:ext cx="5208905" cy="2919730"/>
          </a:xfrm>
          <a:prstGeom prst="rect">
            <a:avLst/>
          </a:prstGeom>
        </p:spPr>
      </p:pic>
      <p:sp>
        <p:nvSpPr>
          <p:cNvPr id="31" name="文本框 30"/>
          <p:cNvSpPr txBox="1"/>
          <p:nvPr>
            <p:custDataLst>
              <p:tags r:id="rId2"/>
            </p:custDataLst>
          </p:nvPr>
        </p:nvSpPr>
        <p:spPr>
          <a:xfrm>
            <a:off x="941070" y="443674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Civic P</a:t>
            </a:r>
            <a:r>
              <a:rPr lang="en-US" altLang="zh-CN" sz="3200" spc="100" dirty="0">
                <a:solidFill>
                  <a:schemeClr val="bg1"/>
                </a:solidFill>
              </a:rPr>
              <a:t>ass </a:t>
            </a:r>
            <a:endParaRPr lang="en-US" altLang="zh-CN" sz="3200" spc="100" dirty="0">
              <a:solidFill>
                <a:schemeClr val="bg1"/>
              </a:solidFill>
            </a:endParaRPr>
          </a:p>
        </p:txBody>
      </p:sp>
      <p:pic>
        <p:nvPicPr>
          <p:cNvPr id="6" name="图片 5" descr="image (1)"/>
          <p:cNvPicPr>
            <a:picLocks noChangeAspect="1"/>
          </p:cNvPicPr>
          <p:nvPr>
            <p:custDataLst>
              <p:tags r:id="rId3"/>
            </p:custDataLst>
          </p:nvPr>
        </p:nvPicPr>
        <p:blipFill>
          <a:blip r:embed="rId4"/>
          <a:stretch>
            <a:fillRect/>
          </a:stretch>
        </p:blipFill>
        <p:spPr>
          <a:xfrm>
            <a:off x="4488180" y="2548890"/>
            <a:ext cx="5226050" cy="3018155"/>
          </a:xfrm>
          <a:prstGeom prst="rect">
            <a:avLst/>
          </a:prstGeom>
        </p:spPr>
      </p:pic>
      <p:pic>
        <p:nvPicPr>
          <p:cNvPr id="7" name="图片 6" descr="image (2)"/>
          <p:cNvPicPr>
            <a:picLocks noChangeAspect="1"/>
          </p:cNvPicPr>
          <p:nvPr/>
        </p:nvPicPr>
        <p:blipFill>
          <a:blip r:embed="rId5"/>
          <a:stretch>
            <a:fillRect/>
          </a:stretch>
        </p:blipFill>
        <p:spPr>
          <a:xfrm>
            <a:off x="9795510" y="969645"/>
            <a:ext cx="2282190" cy="3684905"/>
          </a:xfrm>
          <a:prstGeom prst="rect">
            <a:avLst/>
          </a:prstGeom>
        </p:spPr>
      </p:pic>
      <p:sp>
        <p:nvSpPr>
          <p:cNvPr id="8" name="文本框 7"/>
          <p:cNvSpPr txBox="1"/>
          <p:nvPr>
            <p:custDataLst>
              <p:tags r:id="rId6"/>
            </p:custDataLst>
          </p:nvPr>
        </p:nvSpPr>
        <p:spPr>
          <a:xfrm>
            <a:off x="5680710" y="1830070"/>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Dapp</a:t>
            </a:r>
            <a:endParaRPr lang="en-US" altLang="zh-CN" sz="3200" spc="100" dirty="0">
              <a:solidFill>
                <a:schemeClr val="bg1"/>
              </a:solidFill>
            </a:endParaRPr>
          </a:p>
        </p:txBody>
      </p:sp>
      <p:sp>
        <p:nvSpPr>
          <p:cNvPr id="9" name="文本框 8"/>
          <p:cNvSpPr txBox="1"/>
          <p:nvPr>
            <p:custDataLst>
              <p:tags r:id="rId7"/>
            </p:custDataLst>
          </p:nvPr>
        </p:nvSpPr>
        <p:spPr>
          <a:xfrm>
            <a:off x="9838690" y="508190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Extension</a:t>
            </a:r>
            <a:endParaRPr lang="en-US" altLang="zh-CN" sz="3200" spc="1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2" presetClass="entr" presetSubtype="4"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50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50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500" fill="hold"/>
                                        <p:tgtEl>
                                          <p:spTgt spid="58"/>
                                        </p:tgtEl>
                                        <p:attrNameLst>
                                          <p:attrName>ppt_x</p:attrName>
                                        </p:attrNameLst>
                                      </p:cBhvr>
                                      <p:tavLst>
                                        <p:tav tm="0">
                                          <p:val>
                                            <p:strVal val="#ppt_x"/>
                                          </p:val>
                                        </p:tav>
                                        <p:tav tm="100000">
                                          <p:val>
                                            <p:strVal val="#ppt_x"/>
                                          </p:val>
                                        </p:tav>
                                      </p:tavLst>
                                    </p:anim>
                                    <p:anim calcmode="lin" valueType="num">
                                      <p:cBhvr additive="base">
                                        <p:cTn id="32" dur="500" fill="hold"/>
                                        <p:tgtEl>
                                          <p:spTgt spid="58"/>
                                        </p:tgtEl>
                                        <p:attrNameLst>
                                          <p:attrName>ppt_y</p:attrName>
                                        </p:attrNameLst>
                                      </p:cBhvr>
                                      <p:tavLst>
                                        <p:tav tm="0">
                                          <p:val>
                                            <p:strVal val="1+#ppt_h/2"/>
                                          </p:val>
                                        </p:tav>
                                        <p:tav tm="100000">
                                          <p:val>
                                            <p:strVal val="#ppt_y"/>
                                          </p:val>
                                        </p:tav>
                                      </p:tavLst>
                                    </p:anim>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9"/>
                                        </p:tgtEl>
                                      </p:cBhvr>
                                    </p:animEffect>
                                    <p:set>
                                      <p:cBhvr>
                                        <p:cTn id="38" dur="1" fill="hold">
                                          <p:stCondLst>
                                            <p:cond delay="499"/>
                                          </p:stCondLst>
                                        </p:cTn>
                                        <p:tgtEl>
                                          <p:spTgt spid="39"/>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58"/>
                                        </p:tgtEl>
                                      </p:cBhvr>
                                    </p:animEffect>
                                    <p:set>
                                      <p:cBhvr>
                                        <p:cTn id="41" dur="1" fill="hold">
                                          <p:stCondLst>
                                            <p:cond delay="499"/>
                                          </p:stCondLst>
                                        </p:cTn>
                                        <p:tgtEl>
                                          <p:spTgt spid="58"/>
                                        </p:tgtEl>
                                        <p:attrNameLst>
                                          <p:attrName>style.visibility</p:attrName>
                                        </p:attrNameLst>
                                      </p:cBhvr>
                                      <p:to>
                                        <p:strVal val="hidden"/>
                                      </p:to>
                                    </p:set>
                                  </p:childTnLst>
                                </p:cTn>
                              </p:par>
                            </p:childTnLst>
                          </p:cTn>
                        </p:par>
                        <p:par>
                          <p:cTn id="42" fill="hold">
                            <p:stCondLst>
                              <p:cond delay="500"/>
                            </p:stCondLst>
                            <p:childTnLst>
                              <p:par>
                                <p:cTn id="43" presetID="2" presetClass="entr" presetSubtype="8" decel="100000"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additive="base">
                                        <p:cTn id="45" dur="500" fill="hold"/>
                                        <p:tgtEl>
                                          <p:spTgt spid="31"/>
                                        </p:tgtEl>
                                        <p:attrNameLst>
                                          <p:attrName>ppt_x</p:attrName>
                                        </p:attrNameLst>
                                      </p:cBhvr>
                                      <p:tavLst>
                                        <p:tav tm="0">
                                          <p:val>
                                            <p:strVal val="0-#ppt_w/2"/>
                                          </p:val>
                                        </p:tav>
                                        <p:tav tm="100000">
                                          <p:val>
                                            <p:strVal val="#ppt_x"/>
                                          </p:val>
                                        </p:tav>
                                      </p:tavLst>
                                    </p:anim>
                                    <p:anim calcmode="lin" valueType="num">
                                      <p:cBhvr additive="base">
                                        <p:cTn id="46" dur="500" fill="hold"/>
                                        <p:tgtEl>
                                          <p:spTgt spid="31"/>
                                        </p:tgtEl>
                                        <p:attrNameLst>
                                          <p:attrName>ppt_y</p:attrName>
                                        </p:attrNameLst>
                                      </p:cBhvr>
                                      <p:tavLst>
                                        <p:tav tm="0">
                                          <p:val>
                                            <p:strVal val="#ppt_y"/>
                                          </p:val>
                                        </p:tav>
                                        <p:tav tm="100000">
                                          <p:val>
                                            <p:strVal val="#ppt_y"/>
                                          </p:val>
                                        </p:tav>
                                      </p:tavLst>
                                    </p:anim>
                                  </p:childTnLst>
                                </p:cTn>
                              </p:par>
                            </p:childTnLst>
                          </p:cTn>
                        </p:par>
                        <p:par>
                          <p:cTn id="47" fill="hold">
                            <p:stCondLst>
                              <p:cond delay="1000"/>
                            </p:stCondLst>
                            <p:childTnLst>
                              <p:par>
                                <p:cTn id="48" presetID="2" presetClass="exit" presetSubtype="8" accel="100000" fill="hold" grpId="1" nodeType="afterEffect">
                                  <p:stCondLst>
                                    <p:cond delay="0"/>
                                  </p:stCondLst>
                                  <p:childTnLst>
                                    <p:anim calcmode="lin" valueType="num">
                                      <p:cBhvr additive="base">
                                        <p:cTn id="49" dur="500"/>
                                        <p:tgtEl>
                                          <p:spTgt spid="31"/>
                                        </p:tgtEl>
                                        <p:attrNameLst>
                                          <p:attrName>ppt_x</p:attrName>
                                        </p:attrNameLst>
                                      </p:cBhvr>
                                      <p:tavLst>
                                        <p:tav tm="0">
                                          <p:val>
                                            <p:strVal val="ppt_x"/>
                                          </p:val>
                                        </p:tav>
                                        <p:tav tm="100000">
                                          <p:val>
                                            <p:strVal val="0-ppt_w/2"/>
                                          </p:val>
                                        </p:tav>
                                      </p:tavLst>
                                    </p:anim>
                                    <p:anim calcmode="lin" valueType="num">
                                      <p:cBhvr additive="base">
                                        <p:cTn id="50" dur="500"/>
                                        <p:tgtEl>
                                          <p:spTgt spid="31"/>
                                        </p:tgtEl>
                                        <p:attrNameLst>
                                          <p:attrName>ppt_y</p:attrName>
                                        </p:attrNameLst>
                                      </p:cBhvr>
                                      <p:tavLst>
                                        <p:tav tm="0">
                                          <p:val>
                                            <p:strVal val="ppt_y"/>
                                          </p:val>
                                        </p:tav>
                                        <p:tav tm="100000">
                                          <p:val>
                                            <p:strVal val="ppt_y"/>
                                          </p:val>
                                        </p:tav>
                                      </p:tavLst>
                                    </p:anim>
                                    <p:set>
                                      <p:cBhvr>
                                        <p:cTn id="51" dur="1" fill="hold">
                                          <p:stCondLst>
                                            <p:cond delay="499"/>
                                          </p:stCondLst>
                                        </p:cTn>
                                        <p:tgtEl>
                                          <p:spTgt spid="31"/>
                                        </p:tgtEl>
                                        <p:attrNameLst>
                                          <p:attrName>style.visibility</p:attrName>
                                        </p:attrNameLst>
                                      </p:cBhvr>
                                      <p:to>
                                        <p:strVal val="hidden"/>
                                      </p:to>
                                    </p:set>
                                  </p:childTnLst>
                                </p:cTn>
                              </p:par>
                            </p:childTnLst>
                          </p:cTn>
                        </p:par>
                        <p:par>
                          <p:cTn id="52" fill="hold">
                            <p:stCondLst>
                              <p:cond delay="1500"/>
                            </p:stCondLst>
                            <p:childTnLst>
                              <p:par>
                                <p:cTn id="53" presetID="2" presetClass="entr" presetSubtype="8" decel="100000"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0-#ppt_w/2"/>
                                          </p:val>
                                        </p:tav>
                                        <p:tav tm="100000">
                                          <p:val>
                                            <p:strVal val="#ppt_x"/>
                                          </p:val>
                                        </p:tav>
                                      </p:tavLst>
                                    </p:anim>
                                    <p:anim calcmode="lin" valueType="num">
                                      <p:cBhvr additive="base">
                                        <p:cTn id="56" dur="500" fill="hold"/>
                                        <p:tgtEl>
                                          <p:spTgt spid="8"/>
                                        </p:tgtEl>
                                        <p:attrNameLst>
                                          <p:attrName>ppt_y</p:attrName>
                                        </p:attrNameLst>
                                      </p:cBhvr>
                                      <p:tavLst>
                                        <p:tav tm="0">
                                          <p:val>
                                            <p:strVal val="#ppt_y"/>
                                          </p:val>
                                        </p:tav>
                                        <p:tav tm="100000">
                                          <p:val>
                                            <p:strVal val="#ppt_y"/>
                                          </p:val>
                                        </p:tav>
                                      </p:tavLst>
                                    </p:anim>
                                  </p:childTnLst>
                                </p:cTn>
                              </p:par>
                            </p:childTnLst>
                          </p:cTn>
                        </p:par>
                        <p:par>
                          <p:cTn id="57" fill="hold">
                            <p:stCondLst>
                              <p:cond delay="2000"/>
                            </p:stCondLst>
                            <p:childTnLst>
                              <p:par>
                                <p:cTn id="58" presetID="2" presetClass="exit" presetSubtype="8" accel="100000" fill="hold" grpId="1" nodeType="afterEffect">
                                  <p:stCondLst>
                                    <p:cond delay="0"/>
                                  </p:stCondLst>
                                  <p:childTnLst>
                                    <p:anim calcmode="lin" valueType="num">
                                      <p:cBhvr additive="base">
                                        <p:cTn id="59" dur="500"/>
                                        <p:tgtEl>
                                          <p:spTgt spid="8"/>
                                        </p:tgtEl>
                                        <p:attrNameLst>
                                          <p:attrName>ppt_x</p:attrName>
                                        </p:attrNameLst>
                                      </p:cBhvr>
                                      <p:tavLst>
                                        <p:tav tm="0">
                                          <p:val>
                                            <p:strVal val="ppt_x"/>
                                          </p:val>
                                        </p:tav>
                                        <p:tav tm="100000">
                                          <p:val>
                                            <p:strVal val="0-ppt_w/2"/>
                                          </p:val>
                                        </p:tav>
                                      </p:tavLst>
                                    </p:anim>
                                    <p:anim calcmode="lin" valueType="num">
                                      <p:cBhvr additive="base">
                                        <p:cTn id="60" dur="500"/>
                                        <p:tgtEl>
                                          <p:spTgt spid="8"/>
                                        </p:tgtEl>
                                        <p:attrNameLst>
                                          <p:attrName>ppt_y</p:attrName>
                                        </p:attrNameLst>
                                      </p:cBhvr>
                                      <p:tavLst>
                                        <p:tav tm="0">
                                          <p:val>
                                            <p:strVal val="ppt_y"/>
                                          </p:val>
                                        </p:tav>
                                        <p:tav tm="100000">
                                          <p:val>
                                            <p:strVal val="ppt_y"/>
                                          </p:val>
                                        </p:tav>
                                      </p:tavLst>
                                    </p:anim>
                                    <p:set>
                                      <p:cBhvr>
                                        <p:cTn id="61" dur="1" fill="hold">
                                          <p:stCondLst>
                                            <p:cond delay="499"/>
                                          </p:stCondLst>
                                        </p:cTn>
                                        <p:tgtEl>
                                          <p:spTgt spid="8"/>
                                        </p:tgtEl>
                                        <p:attrNameLst>
                                          <p:attrName>style.visibility</p:attrName>
                                        </p:attrNameLst>
                                      </p:cBhvr>
                                      <p:to>
                                        <p:strVal val="hidden"/>
                                      </p:to>
                                    </p:set>
                                  </p:childTnLst>
                                </p:cTn>
                              </p:par>
                            </p:childTnLst>
                          </p:cTn>
                        </p:par>
                        <p:par>
                          <p:cTn id="62" fill="hold">
                            <p:stCondLst>
                              <p:cond delay="2500"/>
                            </p:stCondLst>
                            <p:childTnLst>
                              <p:par>
                                <p:cTn id="63" presetID="2" presetClass="entr" presetSubtype="8" decel="100000"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additive="base">
                                        <p:cTn id="65" dur="500" fill="hold"/>
                                        <p:tgtEl>
                                          <p:spTgt spid="9"/>
                                        </p:tgtEl>
                                        <p:attrNameLst>
                                          <p:attrName>ppt_x</p:attrName>
                                        </p:attrNameLst>
                                      </p:cBhvr>
                                      <p:tavLst>
                                        <p:tav tm="0">
                                          <p:val>
                                            <p:strVal val="0-#ppt_w/2"/>
                                          </p:val>
                                        </p:tav>
                                        <p:tav tm="100000">
                                          <p:val>
                                            <p:strVal val="#ppt_x"/>
                                          </p:val>
                                        </p:tav>
                                      </p:tavLst>
                                    </p:anim>
                                    <p:anim calcmode="lin" valueType="num">
                                      <p:cBhvr additive="base">
                                        <p:cTn id="66" dur="500" fill="hold"/>
                                        <p:tgtEl>
                                          <p:spTgt spid="9"/>
                                        </p:tgtEl>
                                        <p:attrNameLst>
                                          <p:attrName>ppt_y</p:attrName>
                                        </p:attrNameLst>
                                      </p:cBhvr>
                                      <p:tavLst>
                                        <p:tav tm="0">
                                          <p:val>
                                            <p:strVal val="#ppt_y"/>
                                          </p:val>
                                        </p:tav>
                                        <p:tav tm="100000">
                                          <p:val>
                                            <p:strVal val="#ppt_y"/>
                                          </p:val>
                                        </p:tav>
                                      </p:tavLst>
                                    </p:anim>
                                  </p:childTnLst>
                                </p:cTn>
                              </p:par>
                            </p:childTnLst>
                          </p:cTn>
                        </p:par>
                        <p:par>
                          <p:cTn id="67" fill="hold">
                            <p:stCondLst>
                              <p:cond delay="3000"/>
                            </p:stCondLst>
                            <p:childTnLst>
                              <p:par>
                                <p:cTn id="68" presetID="2" presetClass="exit" presetSubtype="8" accel="100000" fill="hold" grpId="1" nodeType="afterEffect">
                                  <p:stCondLst>
                                    <p:cond delay="0"/>
                                  </p:stCondLst>
                                  <p:childTnLst>
                                    <p:anim calcmode="lin" valueType="num">
                                      <p:cBhvr additive="base">
                                        <p:cTn id="69" dur="500"/>
                                        <p:tgtEl>
                                          <p:spTgt spid="9"/>
                                        </p:tgtEl>
                                        <p:attrNameLst>
                                          <p:attrName>ppt_x</p:attrName>
                                        </p:attrNameLst>
                                      </p:cBhvr>
                                      <p:tavLst>
                                        <p:tav tm="0">
                                          <p:val>
                                            <p:strVal val="ppt_x"/>
                                          </p:val>
                                        </p:tav>
                                        <p:tav tm="100000">
                                          <p:val>
                                            <p:strVal val="0-ppt_w/2"/>
                                          </p:val>
                                        </p:tav>
                                      </p:tavLst>
                                    </p:anim>
                                    <p:anim calcmode="lin" valueType="num">
                                      <p:cBhvr additive="base">
                                        <p:cTn id="70" dur="500"/>
                                        <p:tgtEl>
                                          <p:spTgt spid="9"/>
                                        </p:tgtEl>
                                        <p:attrNameLst>
                                          <p:attrName>ppt_y</p:attrName>
                                        </p:attrNameLst>
                                      </p:cBhvr>
                                      <p:tavLst>
                                        <p:tav tm="0">
                                          <p:val>
                                            <p:strVal val="ppt_y"/>
                                          </p:val>
                                        </p:tav>
                                        <p:tav tm="100000">
                                          <p:val>
                                            <p:strVal val="ppt_y"/>
                                          </p:val>
                                        </p:tav>
                                      </p:tavLst>
                                    </p:anim>
                                    <p:set>
                                      <p:cBhvr>
                                        <p:cTn id="71"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0" grpId="0"/>
      <p:bldP spid="31" grpId="0"/>
      <p:bldP spid="31" grpId="1"/>
      <p:bldP spid="8" grpId="0"/>
      <p:bldP spid="8" grpId="1"/>
      <p:bldP spid="9" grpId="0"/>
      <p:bldP spid="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856598"/>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04</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Roadmap</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p:bldP spid="6" grpId="1"/>
      <p:bldP spid="9" grpId="0"/>
      <p:bldP spid="9" grpId="1"/>
      <p:bldP spid="11" grpId="0"/>
      <p:bldP spid="11" grpId="1"/>
      <p:bldP spid="12" grpId="0"/>
      <p:bldP spid="1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弧形 7"/>
          <p:cNvSpPr/>
          <p:nvPr/>
        </p:nvSpPr>
        <p:spPr>
          <a:xfrm>
            <a:off x="-4535331" y="2798393"/>
            <a:ext cx="29371615" cy="29451254"/>
          </a:xfrm>
          <a:prstGeom prst="arc">
            <a:avLst>
              <a:gd name="adj1" fmla="val 13032397"/>
              <a:gd name="adj2" fmla="val 16959010"/>
            </a:avLst>
          </a:prstGeom>
          <a:ln w="19050">
            <a:gradFill flip="none" rotWithShape="1">
              <a:gsLst>
                <a:gs pos="75000">
                  <a:schemeClr val="accent1"/>
                </a:gs>
                <a:gs pos="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5" name="图片 1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375901" y="1463678"/>
            <a:ext cx="10522865" cy="10445491"/>
          </a:xfrm>
          <a:prstGeom prst="rect">
            <a:avLst/>
          </a:prstGeom>
        </p:spPr>
      </p:pic>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6792" y="2613476"/>
            <a:ext cx="9245373" cy="9177393"/>
          </a:xfrm>
          <a:prstGeom prst="rect">
            <a:avLst/>
          </a:prstGeom>
        </p:spPr>
      </p:pic>
      <p:pic>
        <p:nvPicPr>
          <p:cNvPr id="18" name="!! 1"/>
          <p:cNvPicPr>
            <a:picLocks noChangeAspect="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rot="20112878">
            <a:off x="1698346" y="3811124"/>
            <a:ext cx="14310910" cy="14161934"/>
          </a:xfrm>
          <a:prstGeom prst="rect">
            <a:avLst/>
          </a:prstGeom>
        </p:spPr>
      </p:pic>
      <p:sp>
        <p:nvSpPr>
          <p:cNvPr id="19" name="文本框 1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20" name="文本框 1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Milestone</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21" name="组合 20"/>
          <p:cNvGrpSpPr/>
          <p:nvPr/>
        </p:nvGrpSpPr>
        <p:grpSpPr>
          <a:xfrm>
            <a:off x="698037" y="586884"/>
            <a:ext cx="565973" cy="357505"/>
            <a:chOff x="521458" y="749629"/>
            <a:chExt cx="484515" cy="390332"/>
          </a:xfrm>
        </p:grpSpPr>
        <p:sp>
          <p:nvSpPr>
            <p:cNvPr id="22" name="任意多边形: 形状 2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平行四边形 2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678238" y="2798393"/>
            <a:ext cx="421480" cy="3497691"/>
            <a:chOff x="678238" y="2798393"/>
            <a:chExt cx="421480" cy="3497691"/>
          </a:xfrm>
        </p:grpSpPr>
        <p:grpSp>
          <p:nvGrpSpPr>
            <p:cNvPr id="36" name="组合 35"/>
            <p:cNvGrpSpPr/>
            <p:nvPr/>
          </p:nvGrpSpPr>
          <p:grpSpPr>
            <a:xfrm>
              <a:off x="678238" y="5874604"/>
              <a:ext cx="421480" cy="421480"/>
              <a:chOff x="1476373" y="3910013"/>
              <a:chExt cx="421480" cy="421480"/>
            </a:xfrm>
          </p:grpSpPr>
          <p:sp>
            <p:nvSpPr>
              <p:cNvPr id="35" name="椭圆 34"/>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椭圆 33"/>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椭圆 32"/>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42" name="直接连接符 41"/>
            <p:cNvCxnSpPr/>
            <p:nvPr/>
          </p:nvCxnSpPr>
          <p:spPr>
            <a:xfrm>
              <a:off x="888978" y="2798393"/>
              <a:ext cx="0" cy="2990006"/>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45" name="文本框 44"/>
          <p:cNvSpPr txBox="1"/>
          <p:nvPr/>
        </p:nvSpPr>
        <p:spPr>
          <a:xfrm>
            <a:off x="966368" y="2747085"/>
            <a:ext cx="2079148" cy="26289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400" spc="100" dirty="0">
                <a:solidFill>
                  <a:schemeClr val="bg1"/>
                </a:solidFill>
              </a:rPr>
              <a:t>M1- Surf-to-Earn</a:t>
            </a:r>
            <a:endParaRPr lang="en-US" altLang="zh-CN" sz="1400" spc="100" dirty="0">
              <a:solidFill>
                <a:schemeClr val="bg1"/>
              </a:solidFill>
            </a:endParaRPr>
          </a:p>
        </p:txBody>
      </p:sp>
      <p:grpSp>
        <p:nvGrpSpPr>
          <p:cNvPr id="3" name="组合 2"/>
          <p:cNvGrpSpPr/>
          <p:nvPr/>
        </p:nvGrpSpPr>
        <p:grpSpPr>
          <a:xfrm>
            <a:off x="2930846" y="2392054"/>
            <a:ext cx="421480" cy="2392646"/>
            <a:chOff x="2930846" y="2392054"/>
            <a:chExt cx="421480" cy="2392646"/>
          </a:xfrm>
        </p:grpSpPr>
        <p:grpSp>
          <p:nvGrpSpPr>
            <p:cNvPr id="57" name="组合 56"/>
            <p:cNvGrpSpPr/>
            <p:nvPr/>
          </p:nvGrpSpPr>
          <p:grpSpPr>
            <a:xfrm>
              <a:off x="2930846" y="4363220"/>
              <a:ext cx="421480" cy="421480"/>
              <a:chOff x="1476373" y="3910013"/>
              <a:chExt cx="421480" cy="421480"/>
            </a:xfrm>
          </p:grpSpPr>
          <p:sp>
            <p:nvSpPr>
              <p:cNvPr id="59" name="椭圆 5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0" name="椭圆 5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1" name="椭圆 6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58" name="直接连接符 57"/>
            <p:cNvCxnSpPr/>
            <p:nvPr/>
          </p:nvCxnSpPr>
          <p:spPr>
            <a:xfrm>
              <a:off x="3141586" y="2392054"/>
              <a:ext cx="0" cy="1884961"/>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55" name="文本框 54"/>
          <p:cNvSpPr txBox="1"/>
          <p:nvPr/>
        </p:nvSpPr>
        <p:spPr>
          <a:xfrm>
            <a:off x="3218976" y="2316464"/>
            <a:ext cx="2079148" cy="60642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400" spc="100" dirty="0">
                <a:solidFill>
                  <a:schemeClr val="bg1"/>
                </a:solidFill>
              </a:rPr>
              <a:t>M2- Privacy Layer Integration</a:t>
            </a:r>
            <a:endParaRPr lang="en-US" altLang="zh-CN" sz="1400" spc="100" dirty="0">
              <a:solidFill>
                <a:schemeClr val="bg1"/>
              </a:solidFill>
            </a:endParaRPr>
          </a:p>
        </p:txBody>
      </p:sp>
      <p:grpSp>
        <p:nvGrpSpPr>
          <p:cNvPr id="4" name="组合 3"/>
          <p:cNvGrpSpPr/>
          <p:nvPr/>
        </p:nvGrpSpPr>
        <p:grpSpPr>
          <a:xfrm>
            <a:off x="5112037" y="2032900"/>
            <a:ext cx="421480" cy="1782790"/>
            <a:chOff x="5112037" y="2032900"/>
            <a:chExt cx="421480" cy="1782790"/>
          </a:xfrm>
        </p:grpSpPr>
        <p:grpSp>
          <p:nvGrpSpPr>
            <p:cNvPr id="67" name="组合 66"/>
            <p:cNvGrpSpPr/>
            <p:nvPr/>
          </p:nvGrpSpPr>
          <p:grpSpPr>
            <a:xfrm>
              <a:off x="5112037" y="3394210"/>
              <a:ext cx="421480" cy="421480"/>
              <a:chOff x="1476373" y="3910013"/>
              <a:chExt cx="421480" cy="421480"/>
            </a:xfrm>
          </p:grpSpPr>
          <p:sp>
            <p:nvSpPr>
              <p:cNvPr id="69" name="椭圆 6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0" name="椭圆 6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1" name="椭圆 7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68" name="直接连接符 67"/>
            <p:cNvCxnSpPr/>
            <p:nvPr/>
          </p:nvCxnSpPr>
          <p:spPr>
            <a:xfrm>
              <a:off x="5322777" y="2032900"/>
              <a:ext cx="0" cy="1275105"/>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65" name="文本框 64"/>
          <p:cNvSpPr txBox="1"/>
          <p:nvPr/>
        </p:nvSpPr>
        <p:spPr>
          <a:xfrm>
            <a:off x="5400167" y="1957310"/>
            <a:ext cx="2079148" cy="68199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600" spc="100" dirty="0">
                <a:solidFill>
                  <a:schemeClr val="bg1"/>
                </a:solidFill>
              </a:rPr>
              <a:t>M3- Integratable Ad Modules</a:t>
            </a:r>
            <a:endParaRPr lang="en-US" altLang="zh-CN" sz="1600" spc="100" dirty="0">
              <a:solidFill>
                <a:schemeClr val="bg1"/>
              </a:solidFill>
            </a:endParaRPr>
          </a:p>
        </p:txBody>
      </p:sp>
      <p:grpSp>
        <p:nvGrpSpPr>
          <p:cNvPr id="5" name="组合 4"/>
          <p:cNvGrpSpPr/>
          <p:nvPr/>
        </p:nvGrpSpPr>
        <p:grpSpPr>
          <a:xfrm>
            <a:off x="7293228" y="1578496"/>
            <a:ext cx="421480" cy="1687076"/>
            <a:chOff x="7293228" y="1578496"/>
            <a:chExt cx="421480" cy="1687076"/>
          </a:xfrm>
        </p:grpSpPr>
        <p:grpSp>
          <p:nvGrpSpPr>
            <p:cNvPr id="77" name="组合 76"/>
            <p:cNvGrpSpPr/>
            <p:nvPr/>
          </p:nvGrpSpPr>
          <p:grpSpPr>
            <a:xfrm>
              <a:off x="7293228" y="2844092"/>
              <a:ext cx="421480" cy="421480"/>
              <a:chOff x="1476373" y="3910013"/>
              <a:chExt cx="421480" cy="421480"/>
            </a:xfrm>
          </p:grpSpPr>
          <p:sp>
            <p:nvSpPr>
              <p:cNvPr id="79" name="椭圆 7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0" name="椭圆 7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椭圆 8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78" name="直接连接符 77"/>
            <p:cNvCxnSpPr/>
            <p:nvPr/>
          </p:nvCxnSpPr>
          <p:spPr>
            <a:xfrm>
              <a:off x="7503968" y="1578496"/>
              <a:ext cx="0" cy="1179391"/>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75" name="文本框 74"/>
          <p:cNvSpPr txBox="1"/>
          <p:nvPr/>
        </p:nvSpPr>
        <p:spPr>
          <a:xfrm>
            <a:off x="7581358" y="1502906"/>
            <a:ext cx="2079148" cy="8788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600" spc="100" dirty="0">
                <a:solidFill>
                  <a:schemeClr val="bg1"/>
                </a:solidFill>
              </a:rPr>
              <a:t>M4- Accessibility for Non Web Advertisers</a:t>
            </a:r>
            <a:endParaRPr lang="en-US" altLang="zh-CN" sz="1600" spc="100" dirty="0">
              <a:solidFill>
                <a:schemeClr val="bg1"/>
              </a:solidFill>
            </a:endParaRPr>
          </a:p>
        </p:txBody>
      </p:sp>
      <p:grpSp>
        <p:nvGrpSpPr>
          <p:cNvPr id="6" name="组合 5"/>
          <p:cNvGrpSpPr/>
          <p:nvPr/>
        </p:nvGrpSpPr>
        <p:grpSpPr>
          <a:xfrm>
            <a:off x="9474421" y="1204913"/>
            <a:ext cx="421480" cy="1830213"/>
            <a:chOff x="9474421" y="1204913"/>
            <a:chExt cx="421480" cy="1830213"/>
          </a:xfrm>
        </p:grpSpPr>
        <p:grpSp>
          <p:nvGrpSpPr>
            <p:cNvPr id="87" name="组合 86"/>
            <p:cNvGrpSpPr/>
            <p:nvPr/>
          </p:nvGrpSpPr>
          <p:grpSpPr>
            <a:xfrm>
              <a:off x="9474421" y="2613646"/>
              <a:ext cx="421480" cy="421480"/>
              <a:chOff x="1476373" y="3910013"/>
              <a:chExt cx="421480" cy="421480"/>
            </a:xfrm>
          </p:grpSpPr>
          <p:sp>
            <p:nvSpPr>
              <p:cNvPr id="89" name="椭圆 8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0" name="椭圆 8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椭圆 9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88" name="直接连接符 87"/>
            <p:cNvCxnSpPr/>
            <p:nvPr/>
          </p:nvCxnSpPr>
          <p:spPr>
            <a:xfrm>
              <a:off x="9685161" y="1204913"/>
              <a:ext cx="0" cy="1322528"/>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85" name="文本框 84"/>
          <p:cNvSpPr txBox="1"/>
          <p:nvPr/>
        </p:nvSpPr>
        <p:spPr>
          <a:xfrm>
            <a:off x="9762551" y="1143752"/>
            <a:ext cx="2079148"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2000" spc="100" dirty="0">
                <a:solidFill>
                  <a:schemeClr val="bg1"/>
                </a:solidFill>
              </a:rPr>
              <a:t>M5- AdMeta DAO</a:t>
            </a:r>
            <a:endParaRPr lang="en-US" altLang="zh-CN" sz="2000" spc="100" dirty="0">
              <a:solidFill>
                <a:schemeClr val="bg1"/>
              </a:solidFill>
            </a:endParaRPr>
          </a:p>
        </p:txBody>
      </p:sp>
      <p:sp>
        <p:nvSpPr>
          <p:cNvPr id="52" name="文本框 51"/>
          <p:cNvSpPr txBox="1"/>
          <p:nvPr/>
        </p:nvSpPr>
        <p:spPr>
          <a:xfrm>
            <a:off x="9168819" y="643169"/>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05</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53" name="文本框 52"/>
          <p:cNvSpPr txBox="1"/>
          <p:nvPr/>
        </p:nvSpPr>
        <p:spPr>
          <a:xfrm>
            <a:off x="6984451" y="1010089"/>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04</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62" name="文本框 61"/>
          <p:cNvSpPr txBox="1"/>
          <p:nvPr/>
        </p:nvSpPr>
        <p:spPr>
          <a:xfrm>
            <a:off x="4803510" y="1470241"/>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03</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63" name="文本框 62"/>
          <p:cNvSpPr txBox="1"/>
          <p:nvPr/>
        </p:nvSpPr>
        <p:spPr>
          <a:xfrm>
            <a:off x="2624155" y="1811726"/>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02</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72" name="文本框 71"/>
          <p:cNvSpPr txBox="1"/>
          <p:nvPr/>
        </p:nvSpPr>
        <p:spPr>
          <a:xfrm>
            <a:off x="368050" y="2219505"/>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01</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75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500"/>
                            </p:stCondLst>
                            <p:childTnLst>
                              <p:par>
                                <p:cTn id="25" presetID="16" presetClass="entr" presetSubtype="42"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outHorizontal)">
                                      <p:cBhvr>
                                        <p:cTn id="27" dur="2250"/>
                                        <p:tgtEl>
                                          <p:spTgt spid="8"/>
                                        </p:tgtEl>
                                      </p:cBhvr>
                                    </p:animEffect>
                                  </p:childTnLst>
                                </p:cTn>
                              </p:par>
                              <p:par>
                                <p:cTn id="28" presetID="22" presetClass="entr" presetSubtype="4" fill="hold"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ipe(down)">
                                      <p:cBhvr>
                                        <p:cTn id="30" dur="250"/>
                                        <p:tgtEl>
                                          <p:spTgt spid="2"/>
                                        </p:tgtEl>
                                      </p:cBhvr>
                                    </p:animEffect>
                                  </p:childTnLst>
                                </p:cTn>
                              </p:par>
                              <p:par>
                                <p:cTn id="31" presetID="10" presetClass="entr" presetSubtype="0" fill="hold" grpId="0" nodeType="withEffect">
                                  <p:stCondLst>
                                    <p:cond delay="250"/>
                                  </p:stCondLst>
                                  <p:childTnLst>
                                    <p:set>
                                      <p:cBhvr>
                                        <p:cTn id="32" dur="1" fill="hold">
                                          <p:stCondLst>
                                            <p:cond delay="0"/>
                                          </p:stCondLst>
                                        </p:cTn>
                                        <p:tgtEl>
                                          <p:spTgt spid="72"/>
                                        </p:tgtEl>
                                        <p:attrNameLst>
                                          <p:attrName>style.visibility</p:attrName>
                                        </p:attrNameLst>
                                      </p:cBhvr>
                                      <p:to>
                                        <p:strVal val="visible"/>
                                      </p:to>
                                    </p:set>
                                    <p:animEffect transition="in" filter="fade">
                                      <p:cBhvr>
                                        <p:cTn id="33" dur="500"/>
                                        <p:tgtEl>
                                          <p:spTgt spid="72"/>
                                        </p:tgtEl>
                                      </p:cBhvr>
                                    </p:animEffect>
                                  </p:childTnLst>
                                </p:cTn>
                              </p:par>
                              <p:par>
                                <p:cTn id="34" presetID="42" presetClass="entr" presetSubtype="0" fill="hold" grpId="0" nodeType="withEffect">
                                  <p:stCondLst>
                                    <p:cond delay="25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800"/>
                                        <p:tgtEl>
                                          <p:spTgt spid="45"/>
                                        </p:tgtEl>
                                      </p:cBhvr>
                                    </p:animEffect>
                                    <p:anim calcmode="lin" valueType="num">
                                      <p:cBhvr>
                                        <p:cTn id="37" dur="800" fill="hold"/>
                                        <p:tgtEl>
                                          <p:spTgt spid="45"/>
                                        </p:tgtEl>
                                        <p:attrNameLst>
                                          <p:attrName>ppt_x</p:attrName>
                                        </p:attrNameLst>
                                      </p:cBhvr>
                                      <p:tavLst>
                                        <p:tav tm="0">
                                          <p:val>
                                            <p:strVal val="#ppt_x"/>
                                          </p:val>
                                        </p:tav>
                                        <p:tav tm="100000">
                                          <p:val>
                                            <p:strVal val="#ppt_x"/>
                                          </p:val>
                                        </p:tav>
                                      </p:tavLst>
                                    </p:anim>
                                    <p:anim calcmode="lin" valueType="num">
                                      <p:cBhvr>
                                        <p:cTn id="38" dur="800" fill="hold"/>
                                        <p:tgtEl>
                                          <p:spTgt spid="45"/>
                                        </p:tgtEl>
                                        <p:attrNameLst>
                                          <p:attrName>ppt_y</p:attrName>
                                        </p:attrNameLst>
                                      </p:cBhvr>
                                      <p:tavLst>
                                        <p:tav tm="0">
                                          <p:val>
                                            <p:strVal val="#ppt_y+.1"/>
                                          </p:val>
                                        </p:tav>
                                        <p:tav tm="100000">
                                          <p:val>
                                            <p:strVal val="#ppt_y"/>
                                          </p:val>
                                        </p:tav>
                                      </p:tavLst>
                                    </p:anim>
                                  </p:childTnLst>
                                </p:cTn>
                              </p:par>
                              <p:par>
                                <p:cTn id="39" presetID="22" presetClass="entr" presetSubtype="4" fill="hold" nodeType="withEffect">
                                  <p:stCondLst>
                                    <p:cond delay="500"/>
                                  </p:stCondLst>
                                  <p:childTnLst>
                                    <p:set>
                                      <p:cBhvr>
                                        <p:cTn id="40" dur="1" fill="hold">
                                          <p:stCondLst>
                                            <p:cond delay="0"/>
                                          </p:stCondLst>
                                        </p:cTn>
                                        <p:tgtEl>
                                          <p:spTgt spid="3"/>
                                        </p:tgtEl>
                                        <p:attrNameLst>
                                          <p:attrName>style.visibility</p:attrName>
                                        </p:attrNameLst>
                                      </p:cBhvr>
                                      <p:to>
                                        <p:strVal val="visible"/>
                                      </p:to>
                                    </p:set>
                                    <p:animEffect transition="in" filter="wipe(down)">
                                      <p:cBhvr>
                                        <p:cTn id="41" dur="250"/>
                                        <p:tgtEl>
                                          <p:spTgt spid="3"/>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63"/>
                                        </p:tgtEl>
                                        <p:attrNameLst>
                                          <p:attrName>style.visibility</p:attrName>
                                        </p:attrNameLst>
                                      </p:cBhvr>
                                      <p:to>
                                        <p:strVal val="visible"/>
                                      </p:to>
                                    </p:set>
                                    <p:animEffect transition="in" filter="fade">
                                      <p:cBhvr>
                                        <p:cTn id="44" dur="500"/>
                                        <p:tgtEl>
                                          <p:spTgt spid="63"/>
                                        </p:tgtEl>
                                      </p:cBhvr>
                                    </p:animEffect>
                                  </p:childTnLst>
                                </p:cTn>
                              </p:par>
                              <p:par>
                                <p:cTn id="45" presetID="42" presetClass="entr" presetSubtype="0" fill="hold" grpId="0" nodeType="withEffect">
                                  <p:stCondLst>
                                    <p:cond delay="75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800"/>
                                        <p:tgtEl>
                                          <p:spTgt spid="55"/>
                                        </p:tgtEl>
                                      </p:cBhvr>
                                    </p:animEffect>
                                    <p:anim calcmode="lin" valueType="num">
                                      <p:cBhvr>
                                        <p:cTn id="48" dur="800" fill="hold"/>
                                        <p:tgtEl>
                                          <p:spTgt spid="55"/>
                                        </p:tgtEl>
                                        <p:attrNameLst>
                                          <p:attrName>ppt_x</p:attrName>
                                        </p:attrNameLst>
                                      </p:cBhvr>
                                      <p:tavLst>
                                        <p:tav tm="0">
                                          <p:val>
                                            <p:strVal val="#ppt_x"/>
                                          </p:val>
                                        </p:tav>
                                        <p:tav tm="100000">
                                          <p:val>
                                            <p:strVal val="#ppt_x"/>
                                          </p:val>
                                        </p:tav>
                                      </p:tavLst>
                                    </p:anim>
                                    <p:anim calcmode="lin" valueType="num">
                                      <p:cBhvr>
                                        <p:cTn id="49" dur="800" fill="hold"/>
                                        <p:tgtEl>
                                          <p:spTgt spid="55"/>
                                        </p:tgtEl>
                                        <p:attrNameLst>
                                          <p:attrName>ppt_y</p:attrName>
                                        </p:attrNameLst>
                                      </p:cBhvr>
                                      <p:tavLst>
                                        <p:tav tm="0">
                                          <p:val>
                                            <p:strVal val="#ppt_y+.1"/>
                                          </p:val>
                                        </p:tav>
                                        <p:tav tm="100000">
                                          <p:val>
                                            <p:strVal val="#ppt_y"/>
                                          </p:val>
                                        </p:tav>
                                      </p:tavLst>
                                    </p:anim>
                                  </p:childTnLst>
                                </p:cTn>
                              </p:par>
                              <p:par>
                                <p:cTn id="50" presetID="22" presetClass="entr" presetSubtype="4" fill="hold" nodeType="withEffect">
                                  <p:stCondLst>
                                    <p:cond delay="1000"/>
                                  </p:stCondLst>
                                  <p:childTnLst>
                                    <p:set>
                                      <p:cBhvr>
                                        <p:cTn id="51" dur="1" fill="hold">
                                          <p:stCondLst>
                                            <p:cond delay="0"/>
                                          </p:stCondLst>
                                        </p:cTn>
                                        <p:tgtEl>
                                          <p:spTgt spid="4"/>
                                        </p:tgtEl>
                                        <p:attrNameLst>
                                          <p:attrName>style.visibility</p:attrName>
                                        </p:attrNameLst>
                                      </p:cBhvr>
                                      <p:to>
                                        <p:strVal val="visible"/>
                                      </p:to>
                                    </p:set>
                                    <p:animEffect transition="in" filter="wipe(down)">
                                      <p:cBhvr>
                                        <p:cTn id="52" dur="250"/>
                                        <p:tgtEl>
                                          <p:spTgt spid="4"/>
                                        </p:tgtEl>
                                      </p:cBhvr>
                                    </p:animEffect>
                                  </p:childTnLst>
                                </p:cTn>
                              </p:par>
                              <p:par>
                                <p:cTn id="53" presetID="10" presetClass="entr" presetSubtype="0" fill="hold" grpId="0" nodeType="withEffect">
                                  <p:stCondLst>
                                    <p:cond delay="1250"/>
                                  </p:stCondLst>
                                  <p:childTnLst>
                                    <p:set>
                                      <p:cBhvr>
                                        <p:cTn id="54" dur="1" fill="hold">
                                          <p:stCondLst>
                                            <p:cond delay="0"/>
                                          </p:stCondLst>
                                        </p:cTn>
                                        <p:tgtEl>
                                          <p:spTgt spid="62"/>
                                        </p:tgtEl>
                                        <p:attrNameLst>
                                          <p:attrName>style.visibility</p:attrName>
                                        </p:attrNameLst>
                                      </p:cBhvr>
                                      <p:to>
                                        <p:strVal val="visible"/>
                                      </p:to>
                                    </p:set>
                                    <p:animEffect transition="in" filter="fade">
                                      <p:cBhvr>
                                        <p:cTn id="55" dur="500"/>
                                        <p:tgtEl>
                                          <p:spTgt spid="62"/>
                                        </p:tgtEl>
                                      </p:cBhvr>
                                    </p:animEffect>
                                  </p:childTnLst>
                                </p:cTn>
                              </p:par>
                              <p:par>
                                <p:cTn id="56" presetID="42" presetClass="entr" presetSubtype="0" fill="hold" grpId="0" nodeType="withEffect">
                                  <p:stCondLst>
                                    <p:cond delay="125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800"/>
                                        <p:tgtEl>
                                          <p:spTgt spid="65"/>
                                        </p:tgtEl>
                                      </p:cBhvr>
                                    </p:animEffect>
                                    <p:anim calcmode="lin" valueType="num">
                                      <p:cBhvr>
                                        <p:cTn id="59" dur="800" fill="hold"/>
                                        <p:tgtEl>
                                          <p:spTgt spid="65"/>
                                        </p:tgtEl>
                                        <p:attrNameLst>
                                          <p:attrName>ppt_x</p:attrName>
                                        </p:attrNameLst>
                                      </p:cBhvr>
                                      <p:tavLst>
                                        <p:tav tm="0">
                                          <p:val>
                                            <p:strVal val="#ppt_x"/>
                                          </p:val>
                                        </p:tav>
                                        <p:tav tm="100000">
                                          <p:val>
                                            <p:strVal val="#ppt_x"/>
                                          </p:val>
                                        </p:tav>
                                      </p:tavLst>
                                    </p:anim>
                                    <p:anim calcmode="lin" valueType="num">
                                      <p:cBhvr>
                                        <p:cTn id="60" dur="800" fill="hold"/>
                                        <p:tgtEl>
                                          <p:spTgt spid="65"/>
                                        </p:tgtEl>
                                        <p:attrNameLst>
                                          <p:attrName>ppt_y</p:attrName>
                                        </p:attrNameLst>
                                      </p:cBhvr>
                                      <p:tavLst>
                                        <p:tav tm="0">
                                          <p:val>
                                            <p:strVal val="#ppt_y+.1"/>
                                          </p:val>
                                        </p:tav>
                                        <p:tav tm="100000">
                                          <p:val>
                                            <p:strVal val="#ppt_y"/>
                                          </p:val>
                                        </p:tav>
                                      </p:tavLst>
                                    </p:anim>
                                  </p:childTnLst>
                                </p:cTn>
                              </p:par>
                              <p:par>
                                <p:cTn id="61" presetID="22" presetClass="entr" presetSubtype="4" fill="hold" nodeType="withEffect">
                                  <p:stCondLst>
                                    <p:cond delay="1500"/>
                                  </p:stCondLst>
                                  <p:childTnLst>
                                    <p:set>
                                      <p:cBhvr>
                                        <p:cTn id="62" dur="1" fill="hold">
                                          <p:stCondLst>
                                            <p:cond delay="0"/>
                                          </p:stCondLst>
                                        </p:cTn>
                                        <p:tgtEl>
                                          <p:spTgt spid="5"/>
                                        </p:tgtEl>
                                        <p:attrNameLst>
                                          <p:attrName>style.visibility</p:attrName>
                                        </p:attrNameLst>
                                      </p:cBhvr>
                                      <p:to>
                                        <p:strVal val="visible"/>
                                      </p:to>
                                    </p:set>
                                    <p:animEffect transition="in" filter="wipe(down)">
                                      <p:cBhvr>
                                        <p:cTn id="63" dur="250"/>
                                        <p:tgtEl>
                                          <p:spTgt spid="5"/>
                                        </p:tgtEl>
                                      </p:cBhvr>
                                    </p:animEffect>
                                  </p:childTnLst>
                                </p:cTn>
                              </p:par>
                              <p:par>
                                <p:cTn id="64" presetID="10" presetClass="entr" presetSubtype="0" fill="hold" grpId="0" nodeType="withEffect">
                                  <p:stCondLst>
                                    <p:cond delay="1750"/>
                                  </p:stCondLst>
                                  <p:childTnLst>
                                    <p:set>
                                      <p:cBhvr>
                                        <p:cTn id="65" dur="1" fill="hold">
                                          <p:stCondLst>
                                            <p:cond delay="0"/>
                                          </p:stCondLst>
                                        </p:cTn>
                                        <p:tgtEl>
                                          <p:spTgt spid="53"/>
                                        </p:tgtEl>
                                        <p:attrNameLst>
                                          <p:attrName>style.visibility</p:attrName>
                                        </p:attrNameLst>
                                      </p:cBhvr>
                                      <p:to>
                                        <p:strVal val="visible"/>
                                      </p:to>
                                    </p:set>
                                    <p:animEffect transition="in" filter="fade">
                                      <p:cBhvr>
                                        <p:cTn id="66" dur="500"/>
                                        <p:tgtEl>
                                          <p:spTgt spid="53"/>
                                        </p:tgtEl>
                                      </p:cBhvr>
                                    </p:animEffect>
                                  </p:childTnLst>
                                </p:cTn>
                              </p:par>
                              <p:par>
                                <p:cTn id="67" presetID="42" presetClass="entr" presetSubtype="0" fill="hold" grpId="0" nodeType="withEffect">
                                  <p:stCondLst>
                                    <p:cond delay="1750"/>
                                  </p:stCondLst>
                                  <p:childTnLst>
                                    <p:set>
                                      <p:cBhvr>
                                        <p:cTn id="68" dur="1" fill="hold">
                                          <p:stCondLst>
                                            <p:cond delay="0"/>
                                          </p:stCondLst>
                                        </p:cTn>
                                        <p:tgtEl>
                                          <p:spTgt spid="75"/>
                                        </p:tgtEl>
                                        <p:attrNameLst>
                                          <p:attrName>style.visibility</p:attrName>
                                        </p:attrNameLst>
                                      </p:cBhvr>
                                      <p:to>
                                        <p:strVal val="visible"/>
                                      </p:to>
                                    </p:set>
                                    <p:animEffect transition="in" filter="fade">
                                      <p:cBhvr>
                                        <p:cTn id="69" dur="800"/>
                                        <p:tgtEl>
                                          <p:spTgt spid="75"/>
                                        </p:tgtEl>
                                      </p:cBhvr>
                                    </p:animEffect>
                                    <p:anim calcmode="lin" valueType="num">
                                      <p:cBhvr>
                                        <p:cTn id="70" dur="800" fill="hold"/>
                                        <p:tgtEl>
                                          <p:spTgt spid="75"/>
                                        </p:tgtEl>
                                        <p:attrNameLst>
                                          <p:attrName>ppt_x</p:attrName>
                                        </p:attrNameLst>
                                      </p:cBhvr>
                                      <p:tavLst>
                                        <p:tav tm="0">
                                          <p:val>
                                            <p:strVal val="#ppt_x"/>
                                          </p:val>
                                        </p:tav>
                                        <p:tav tm="100000">
                                          <p:val>
                                            <p:strVal val="#ppt_x"/>
                                          </p:val>
                                        </p:tav>
                                      </p:tavLst>
                                    </p:anim>
                                    <p:anim calcmode="lin" valueType="num">
                                      <p:cBhvr>
                                        <p:cTn id="71" dur="800" fill="hold"/>
                                        <p:tgtEl>
                                          <p:spTgt spid="75"/>
                                        </p:tgtEl>
                                        <p:attrNameLst>
                                          <p:attrName>ppt_y</p:attrName>
                                        </p:attrNameLst>
                                      </p:cBhvr>
                                      <p:tavLst>
                                        <p:tav tm="0">
                                          <p:val>
                                            <p:strVal val="#ppt_y+.1"/>
                                          </p:val>
                                        </p:tav>
                                        <p:tav tm="100000">
                                          <p:val>
                                            <p:strVal val="#ppt_y"/>
                                          </p:val>
                                        </p:tav>
                                      </p:tavLst>
                                    </p:anim>
                                  </p:childTnLst>
                                </p:cTn>
                              </p:par>
                              <p:par>
                                <p:cTn id="72" presetID="22" presetClass="entr" presetSubtype="4" fill="hold" nodeType="withEffect">
                                  <p:stCondLst>
                                    <p:cond delay="2000"/>
                                  </p:stCondLst>
                                  <p:childTnLst>
                                    <p:set>
                                      <p:cBhvr>
                                        <p:cTn id="73" dur="1" fill="hold">
                                          <p:stCondLst>
                                            <p:cond delay="0"/>
                                          </p:stCondLst>
                                        </p:cTn>
                                        <p:tgtEl>
                                          <p:spTgt spid="6"/>
                                        </p:tgtEl>
                                        <p:attrNameLst>
                                          <p:attrName>style.visibility</p:attrName>
                                        </p:attrNameLst>
                                      </p:cBhvr>
                                      <p:to>
                                        <p:strVal val="visible"/>
                                      </p:to>
                                    </p:set>
                                    <p:animEffect transition="in" filter="wipe(down)">
                                      <p:cBhvr>
                                        <p:cTn id="74" dur="250"/>
                                        <p:tgtEl>
                                          <p:spTgt spid="6"/>
                                        </p:tgtEl>
                                      </p:cBhvr>
                                    </p:animEffect>
                                  </p:childTnLst>
                                </p:cTn>
                              </p:par>
                              <p:par>
                                <p:cTn id="75" presetID="10" presetClass="entr" presetSubtype="0" fill="hold" grpId="0" nodeType="withEffect">
                                  <p:stCondLst>
                                    <p:cond delay="2250"/>
                                  </p:stCondLst>
                                  <p:childTnLst>
                                    <p:set>
                                      <p:cBhvr>
                                        <p:cTn id="76" dur="1" fill="hold">
                                          <p:stCondLst>
                                            <p:cond delay="0"/>
                                          </p:stCondLst>
                                        </p:cTn>
                                        <p:tgtEl>
                                          <p:spTgt spid="52"/>
                                        </p:tgtEl>
                                        <p:attrNameLst>
                                          <p:attrName>style.visibility</p:attrName>
                                        </p:attrNameLst>
                                      </p:cBhvr>
                                      <p:to>
                                        <p:strVal val="visible"/>
                                      </p:to>
                                    </p:set>
                                    <p:animEffect transition="in" filter="fade">
                                      <p:cBhvr>
                                        <p:cTn id="77" dur="500"/>
                                        <p:tgtEl>
                                          <p:spTgt spid="52"/>
                                        </p:tgtEl>
                                      </p:cBhvr>
                                    </p:animEffect>
                                  </p:childTnLst>
                                </p:cTn>
                              </p:par>
                              <p:par>
                                <p:cTn id="78" presetID="42" presetClass="entr" presetSubtype="0" fill="hold" grpId="0" nodeType="withEffect">
                                  <p:stCondLst>
                                    <p:cond delay="2250"/>
                                  </p:stCondLst>
                                  <p:childTnLst>
                                    <p:set>
                                      <p:cBhvr>
                                        <p:cTn id="79" dur="1" fill="hold">
                                          <p:stCondLst>
                                            <p:cond delay="0"/>
                                          </p:stCondLst>
                                        </p:cTn>
                                        <p:tgtEl>
                                          <p:spTgt spid="85"/>
                                        </p:tgtEl>
                                        <p:attrNameLst>
                                          <p:attrName>style.visibility</p:attrName>
                                        </p:attrNameLst>
                                      </p:cBhvr>
                                      <p:to>
                                        <p:strVal val="visible"/>
                                      </p:to>
                                    </p:set>
                                    <p:animEffect transition="in" filter="fade">
                                      <p:cBhvr>
                                        <p:cTn id="80" dur="800"/>
                                        <p:tgtEl>
                                          <p:spTgt spid="85"/>
                                        </p:tgtEl>
                                      </p:cBhvr>
                                    </p:animEffect>
                                    <p:anim calcmode="lin" valueType="num">
                                      <p:cBhvr>
                                        <p:cTn id="81" dur="800" fill="hold"/>
                                        <p:tgtEl>
                                          <p:spTgt spid="85"/>
                                        </p:tgtEl>
                                        <p:attrNameLst>
                                          <p:attrName>ppt_x</p:attrName>
                                        </p:attrNameLst>
                                      </p:cBhvr>
                                      <p:tavLst>
                                        <p:tav tm="0">
                                          <p:val>
                                            <p:strVal val="#ppt_x"/>
                                          </p:val>
                                        </p:tav>
                                        <p:tav tm="100000">
                                          <p:val>
                                            <p:strVal val="#ppt_x"/>
                                          </p:val>
                                        </p:tav>
                                      </p:tavLst>
                                    </p:anim>
                                    <p:anim calcmode="lin" valueType="num">
                                      <p:cBhvr>
                                        <p:cTn id="82" dur="800" fill="hold"/>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9" grpId="0"/>
      <p:bldP spid="20" grpId="0"/>
      <p:bldP spid="45" grpId="0"/>
      <p:bldP spid="55" grpId="0"/>
      <p:bldP spid="65" grpId="0"/>
      <p:bldP spid="75" grpId="0"/>
      <p:bldP spid="85" grpId="0"/>
      <p:bldP spid="52" grpId="0"/>
      <p:bldP spid="53" grpId="0"/>
      <p:bldP spid="62" grpId="0"/>
      <p:bldP spid="63" grpId="0"/>
      <p:bldP spid="7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789430"/>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05</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Video</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pic>
        <p:nvPicPr>
          <p:cNvPr id="2" name="admeta (1)">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661670" y="478790"/>
            <a:ext cx="10444480" cy="58997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xit" presetSubtype="0" fill="hold" grpId="1" nodeType="withEffect">
                                  <p:stCondLst>
                                    <p:cond delay="250"/>
                                  </p:stCondLst>
                                  <p:childTnLst>
                                    <p:animEffect transition="out" filter="fade">
                                      <p:cBhvr>
                                        <p:cTn id="12" dur="500"/>
                                        <p:tgtEl>
                                          <p:spTgt spid="12"/>
                                        </p:tgtEl>
                                      </p:cBhvr>
                                    </p:animEffect>
                                    <p:set>
                                      <p:cBhvr>
                                        <p:cTn id="13" dur="1" fill="hold">
                                          <p:stCondLst>
                                            <p:cond delay="499"/>
                                          </p:stCondLst>
                                        </p:cTn>
                                        <p:tgtEl>
                                          <p:spTgt spid="12"/>
                                        </p:tgtEl>
                                        <p:attrNameLst>
                                          <p:attrName>style.visibility</p:attrName>
                                        </p:attrNameLst>
                                      </p:cBhvr>
                                      <p:to>
                                        <p:strVal val="hidden"/>
                                      </p:to>
                                    </p:set>
                                  </p:childTnLst>
                                </p:cTn>
                              </p:par>
                              <p:par>
                                <p:cTn id="14" presetID="10" presetClass="exit" presetSubtype="0" fill="hold" grpId="1" nodeType="withEffect">
                                  <p:stCondLst>
                                    <p:cond delay="250"/>
                                  </p:stCondLst>
                                  <p:childTnLst>
                                    <p:animEffect transition="out" filter="fade">
                                      <p:cBhvr>
                                        <p:cTn id="15" dur="500"/>
                                        <p:tgtEl>
                                          <p:spTgt spid="11"/>
                                        </p:tgtEl>
                                      </p:cBhvr>
                                    </p:animEffect>
                                    <p:set>
                                      <p:cBhvr>
                                        <p:cTn id="16" dur="1" fill="hold">
                                          <p:stCondLst>
                                            <p:cond delay="499"/>
                                          </p:stCondLst>
                                        </p:cTn>
                                        <p:tgtEl>
                                          <p:spTgt spid="11"/>
                                        </p:tgtEl>
                                        <p:attrNameLst>
                                          <p:attrName>style.visibility</p:attrName>
                                        </p:attrNameLst>
                                      </p:cBhvr>
                                      <p:to>
                                        <p:strVal val="hidden"/>
                                      </p:to>
                                    </p:set>
                                  </p:childTnLst>
                                </p:cTn>
                              </p:par>
                              <p:par>
                                <p:cTn id="17" presetID="2" presetClass="exit" presetSubtype="1" accel="100000" fill="hold" nodeType="withEffect">
                                  <p:stCondLst>
                                    <p:cond delay="25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0-ppt_h/2"/>
                                          </p:val>
                                        </p:tav>
                                      </p:tavLst>
                                    </p:anim>
                                    <p:set>
                                      <p:cBhvr>
                                        <p:cTn id="20" dur="1" fill="hold">
                                          <p:stCondLst>
                                            <p:cond delay="499"/>
                                          </p:stCondLst>
                                        </p:cTn>
                                        <p:tgtEl>
                                          <p:spTgt spid="3"/>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250"/>
                                        <p:tgtEl>
                                          <p:spTgt spid="15"/>
                                        </p:tgtEl>
                                      </p:cBhvr>
                                    </p:animEffect>
                                    <p:set>
                                      <p:cBhvr>
                                        <p:cTn id="23"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24" fill="hold" display="1">
                  <p:stCondLst>
                    <p:cond delay="indefinite"/>
                  </p:stCondLst>
                </p:cTn>
                <p:tgtEl>
                  <p:spTgt spid="2"/>
                </p:tgtEl>
              </p:cMediaNode>
            </p:video>
          </p:childTnLst>
        </p:cTn>
      </p:par>
    </p:tnLst>
    <p:bldLst>
      <p:bldP spid="11" grpId="0"/>
      <p:bldP spid="11" grpId="1"/>
      <p:bldP spid="12" grpId="0"/>
      <p:bldP spid="1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789430"/>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06</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1568450"/>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sz="6000">
                <a:sym typeface="+mn-ea"/>
              </a:rPr>
              <a:t>Contact Us</a:t>
            </a:r>
            <a:endParaRPr sz="6000">
              <a:sym typeface="+mn-ea"/>
            </a:endParaRPr>
          </a:p>
          <a:p>
            <a:pPr algn="ct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55" name="文本框 54"/>
          <p:cNvSpPr txBox="1"/>
          <p:nvPr/>
        </p:nvSpPr>
        <p:spPr>
          <a:xfrm>
            <a:off x="1756410" y="3112770"/>
            <a:ext cx="8022590" cy="38608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sz="2400">
                <a:sym typeface="+mn-ea"/>
              </a:rPr>
              <a:t>Website: </a:t>
            </a:r>
            <a:r>
              <a:rPr sz="2400">
                <a:solidFill>
                  <a:schemeClr val="bg1"/>
                </a:solidFill>
                <a:sym typeface="+mn-ea"/>
              </a:rPr>
              <a:t>https://admeta.network</a:t>
            </a:r>
            <a:endParaRPr lang="en-US" altLang="zh-CN" sz="2400" spc="100" dirty="0">
              <a:solidFill>
                <a:schemeClr val="bg1"/>
              </a:solidFill>
              <a:sym typeface="+mn-ea"/>
            </a:endParaRPr>
          </a:p>
        </p:txBody>
      </p:sp>
      <p:sp>
        <p:nvSpPr>
          <p:cNvPr id="5" name="文本框 4"/>
          <p:cNvSpPr txBox="1"/>
          <p:nvPr/>
        </p:nvSpPr>
        <p:spPr>
          <a:xfrm>
            <a:off x="1756410" y="3651250"/>
            <a:ext cx="10687685" cy="97599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sz="2400">
                <a:sym typeface="+mn-ea"/>
              </a:rPr>
              <a:t>GitHub: </a:t>
            </a:r>
            <a:r>
              <a:rPr sz="2400">
                <a:solidFill>
                  <a:schemeClr val="bg1"/>
                </a:solidFill>
                <a:sym typeface="+mn-ea"/>
              </a:rPr>
              <a:t>https://github.com/AdMetaNetwork/hackerearth-admeta</a:t>
            </a:r>
            <a:endParaRPr sz="2400">
              <a:solidFill>
                <a:schemeClr val="bg1"/>
              </a:solidFill>
              <a:sym typeface="+mn-ea"/>
            </a:endParaRPr>
          </a:p>
        </p:txBody>
      </p:sp>
      <p:sp>
        <p:nvSpPr>
          <p:cNvPr id="6" name="文本框 5"/>
          <p:cNvSpPr txBox="1"/>
          <p:nvPr/>
        </p:nvSpPr>
        <p:spPr>
          <a:xfrm>
            <a:off x="1756410" y="4627245"/>
            <a:ext cx="9259570" cy="38608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sz="2400">
                <a:sym typeface="+mn-ea"/>
              </a:rPr>
              <a:t>Twitter: </a:t>
            </a:r>
            <a:r>
              <a:rPr sz="2400">
                <a:solidFill>
                  <a:schemeClr val="bg1"/>
                </a:solidFill>
                <a:sym typeface="+mn-ea"/>
              </a:rPr>
              <a:t>https://twitter.com/AdMetaNetwork</a:t>
            </a:r>
            <a:endParaRPr lang="en-US" sz="2400" spc="100" dirty="0">
              <a:solidFill>
                <a:schemeClr val="bg1"/>
              </a:solidFill>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xit" presetSubtype="0" fill="hold" grpId="1" nodeType="withEffect">
                                  <p:stCondLst>
                                    <p:cond delay="250"/>
                                  </p:stCondLst>
                                  <p:childTnLst>
                                    <p:animEffect transition="out" filter="fade">
                                      <p:cBhvr>
                                        <p:cTn id="12" dur="500"/>
                                        <p:tgtEl>
                                          <p:spTgt spid="12"/>
                                        </p:tgtEl>
                                      </p:cBhvr>
                                    </p:animEffect>
                                    <p:set>
                                      <p:cBhvr>
                                        <p:cTn id="13" dur="1" fill="hold">
                                          <p:stCondLst>
                                            <p:cond delay="499"/>
                                          </p:stCondLst>
                                        </p:cTn>
                                        <p:tgtEl>
                                          <p:spTgt spid="12"/>
                                        </p:tgtEl>
                                        <p:attrNameLst>
                                          <p:attrName>style.visibility</p:attrName>
                                        </p:attrNameLst>
                                      </p:cBhvr>
                                      <p:to>
                                        <p:strVal val="hidden"/>
                                      </p:to>
                                    </p:set>
                                  </p:childTnLst>
                                </p:cTn>
                              </p:par>
                              <p:par>
                                <p:cTn id="14" presetID="10" presetClass="exit" presetSubtype="0" fill="hold" grpId="1" nodeType="withEffect">
                                  <p:stCondLst>
                                    <p:cond delay="250"/>
                                  </p:stCondLst>
                                  <p:childTnLst>
                                    <p:animEffect transition="out" filter="fade">
                                      <p:cBhvr>
                                        <p:cTn id="15" dur="500"/>
                                        <p:tgtEl>
                                          <p:spTgt spid="11"/>
                                        </p:tgtEl>
                                      </p:cBhvr>
                                    </p:animEffect>
                                    <p:set>
                                      <p:cBhvr>
                                        <p:cTn id="16" dur="1" fill="hold">
                                          <p:stCondLst>
                                            <p:cond delay="499"/>
                                          </p:stCondLst>
                                        </p:cTn>
                                        <p:tgtEl>
                                          <p:spTgt spid="11"/>
                                        </p:tgtEl>
                                        <p:attrNameLst>
                                          <p:attrName>style.visibility</p:attrName>
                                        </p:attrNameLst>
                                      </p:cBhvr>
                                      <p:to>
                                        <p:strVal val="hidden"/>
                                      </p:to>
                                    </p:set>
                                  </p:childTnLst>
                                </p:cTn>
                              </p:par>
                              <p:par>
                                <p:cTn id="17" presetID="2" presetClass="exit" presetSubtype="1" accel="100000" fill="hold" nodeType="withEffect">
                                  <p:stCondLst>
                                    <p:cond delay="25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0-ppt_h/2"/>
                                          </p:val>
                                        </p:tav>
                                      </p:tavLst>
                                    </p:anim>
                                    <p:set>
                                      <p:cBhvr>
                                        <p:cTn id="20" dur="1" fill="hold">
                                          <p:stCondLst>
                                            <p:cond delay="499"/>
                                          </p:stCondLst>
                                        </p:cTn>
                                        <p:tgtEl>
                                          <p:spTgt spid="3"/>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250"/>
                                        <p:tgtEl>
                                          <p:spTgt spid="15"/>
                                        </p:tgtEl>
                                      </p:cBhvr>
                                    </p:animEffect>
                                    <p:set>
                                      <p:cBhvr>
                                        <p:cTn id="23" dur="1" fill="hold">
                                          <p:stCondLst>
                                            <p:cond delay="249"/>
                                          </p:stCondLst>
                                        </p:cTn>
                                        <p:tgtEl>
                                          <p:spTgt spid="15"/>
                                        </p:tgtEl>
                                        <p:attrNameLst>
                                          <p:attrName>style.visibility</p:attrName>
                                        </p:attrNameLst>
                                      </p:cBhvr>
                                      <p:to>
                                        <p:strVal val="hidden"/>
                                      </p:to>
                                    </p:set>
                                  </p:childTnLst>
                                </p:cTn>
                              </p:par>
                              <p:par>
                                <p:cTn id="24" presetID="42" presetClass="entr" presetSubtype="0" fill="hold" grpId="0" nodeType="withEffect">
                                  <p:stCondLst>
                                    <p:cond delay="750"/>
                                  </p:stCondLst>
                                  <p:childTnLst>
                                    <p:set>
                                      <p:cBhvr>
                                        <p:cTn id="25" dur="1" fill="hold">
                                          <p:stCondLst>
                                            <p:cond delay="0"/>
                                          </p:stCondLst>
                                        </p:cTn>
                                        <p:tgtEl>
                                          <p:spTgt spid="55"/>
                                        </p:tgtEl>
                                        <p:attrNameLst>
                                          <p:attrName>style.visibility</p:attrName>
                                        </p:attrNameLst>
                                      </p:cBhvr>
                                      <p:to>
                                        <p:strVal val="visible"/>
                                      </p:to>
                                    </p:set>
                                    <p:animEffect transition="in" filter="fade">
                                      <p:cBhvr>
                                        <p:cTn id="26" dur="800"/>
                                        <p:tgtEl>
                                          <p:spTgt spid="55"/>
                                        </p:tgtEl>
                                      </p:cBhvr>
                                    </p:animEffect>
                                    <p:anim calcmode="lin" valueType="num">
                                      <p:cBhvr>
                                        <p:cTn id="27" dur="800" fill="hold"/>
                                        <p:tgtEl>
                                          <p:spTgt spid="55"/>
                                        </p:tgtEl>
                                        <p:attrNameLst>
                                          <p:attrName>ppt_x</p:attrName>
                                        </p:attrNameLst>
                                      </p:cBhvr>
                                      <p:tavLst>
                                        <p:tav tm="0">
                                          <p:val>
                                            <p:strVal val="#ppt_x"/>
                                          </p:val>
                                        </p:tav>
                                        <p:tav tm="100000">
                                          <p:val>
                                            <p:strVal val="#ppt_x"/>
                                          </p:val>
                                        </p:tav>
                                      </p:tavLst>
                                    </p:anim>
                                    <p:anim calcmode="lin" valueType="num">
                                      <p:cBhvr>
                                        <p:cTn id="28" dur="800" fill="hold"/>
                                        <p:tgtEl>
                                          <p:spTgt spid="5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75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800"/>
                                        <p:tgtEl>
                                          <p:spTgt spid="5"/>
                                        </p:tgtEl>
                                      </p:cBhvr>
                                    </p:animEffect>
                                    <p:anim calcmode="lin" valueType="num">
                                      <p:cBhvr>
                                        <p:cTn id="32" dur="800" fill="hold"/>
                                        <p:tgtEl>
                                          <p:spTgt spid="5"/>
                                        </p:tgtEl>
                                        <p:attrNameLst>
                                          <p:attrName>ppt_x</p:attrName>
                                        </p:attrNameLst>
                                      </p:cBhvr>
                                      <p:tavLst>
                                        <p:tav tm="0">
                                          <p:val>
                                            <p:strVal val="#ppt_x"/>
                                          </p:val>
                                        </p:tav>
                                        <p:tav tm="100000">
                                          <p:val>
                                            <p:strVal val="#ppt_x"/>
                                          </p:val>
                                        </p:tav>
                                      </p:tavLst>
                                    </p:anim>
                                    <p:anim calcmode="lin" valueType="num">
                                      <p:cBhvr>
                                        <p:cTn id="33" dur="800" fill="hold"/>
                                        <p:tgtEl>
                                          <p:spTgt spid="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75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800"/>
                                        <p:tgtEl>
                                          <p:spTgt spid="6"/>
                                        </p:tgtEl>
                                      </p:cBhvr>
                                    </p:animEffect>
                                    <p:anim calcmode="lin" valueType="num">
                                      <p:cBhvr>
                                        <p:cTn id="37" dur="800" fill="hold"/>
                                        <p:tgtEl>
                                          <p:spTgt spid="6"/>
                                        </p:tgtEl>
                                        <p:attrNameLst>
                                          <p:attrName>ppt_x</p:attrName>
                                        </p:attrNameLst>
                                      </p:cBhvr>
                                      <p:tavLst>
                                        <p:tav tm="0">
                                          <p:val>
                                            <p:strVal val="#ppt_x"/>
                                          </p:val>
                                        </p:tav>
                                        <p:tav tm="100000">
                                          <p:val>
                                            <p:strVal val="#ppt_x"/>
                                          </p:val>
                                        </p:tav>
                                      </p:tavLst>
                                    </p:anim>
                                    <p:anim calcmode="lin" valueType="num">
                                      <p:cBhvr>
                                        <p:cTn id="38" dur="8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2" grpId="0"/>
      <p:bldP spid="12" grpId="1"/>
      <p:bldP spid="55" grpId="0"/>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841034" y="-7346381"/>
            <a:ext cx="18618520" cy="18618520"/>
            <a:chOff x="822685" y="-8243138"/>
            <a:chExt cx="18618520" cy="18618520"/>
          </a:xfrm>
        </p:grpSpPr>
        <p:pic>
          <p:nvPicPr>
            <p:cNvPr id="72" name="图片 71"/>
            <p:cNvPicPr>
              <a:picLocks noChangeAspect="1"/>
            </p:cNvPicPr>
            <p:nvPr/>
          </p:nvPicPr>
          <p:blipFill>
            <a:blip r:embed="rId1">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a:xfrm rot="12600000">
              <a:off x="2244095" y="-7277478"/>
              <a:ext cx="16241708" cy="16615286"/>
            </a:xfrm>
            <a:custGeom>
              <a:avLst/>
              <a:gdLst>
                <a:gd name="connsiteX0" fmla="*/ 8294401 w 16241708"/>
                <a:gd name="connsiteY0" fmla="*/ 6732770 h 16615286"/>
                <a:gd name="connsiteX1" fmla="*/ 6719528 w 16241708"/>
                <a:gd name="connsiteY1" fmla="*/ 8307643 h 16615286"/>
                <a:gd name="connsiteX2" fmla="*/ 8294401 w 16241708"/>
                <a:gd name="connsiteY2" fmla="*/ 9882516 h 16615286"/>
                <a:gd name="connsiteX3" fmla="*/ 9869274 w 16241708"/>
                <a:gd name="connsiteY3" fmla="*/ 8307643 h 16615286"/>
                <a:gd name="connsiteX4" fmla="*/ 8294401 w 16241708"/>
                <a:gd name="connsiteY4" fmla="*/ 6732770 h 16615286"/>
                <a:gd name="connsiteX5" fmla="*/ 0 w 16241708"/>
                <a:gd name="connsiteY5" fmla="*/ 0 h 16615286"/>
                <a:gd name="connsiteX6" fmla="*/ 16241708 w 16241708"/>
                <a:gd name="connsiteY6" fmla="*/ 0 h 16615286"/>
                <a:gd name="connsiteX7" fmla="*/ 16241708 w 16241708"/>
                <a:gd name="connsiteY7" fmla="*/ 16615286 h 16615286"/>
                <a:gd name="connsiteX8" fmla="*/ 0 w 16241708"/>
                <a:gd name="connsiteY8" fmla="*/ 16615286 h 16615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41708" h="16615286">
                  <a:moveTo>
                    <a:pt x="8294401" y="6732770"/>
                  </a:moveTo>
                  <a:cubicBezTo>
                    <a:pt x="7424623" y="6732770"/>
                    <a:pt x="6719528" y="7437865"/>
                    <a:pt x="6719528" y="8307643"/>
                  </a:cubicBezTo>
                  <a:cubicBezTo>
                    <a:pt x="6719528" y="9177421"/>
                    <a:pt x="7424623" y="9882516"/>
                    <a:pt x="8294401" y="9882516"/>
                  </a:cubicBezTo>
                  <a:cubicBezTo>
                    <a:pt x="9164179" y="9882516"/>
                    <a:pt x="9869274" y="9177421"/>
                    <a:pt x="9869274" y="8307643"/>
                  </a:cubicBezTo>
                  <a:cubicBezTo>
                    <a:pt x="9869274" y="7437865"/>
                    <a:pt x="9164179" y="6732770"/>
                    <a:pt x="8294401" y="6732770"/>
                  </a:cubicBezTo>
                  <a:close/>
                  <a:moveTo>
                    <a:pt x="0" y="0"/>
                  </a:moveTo>
                  <a:lnTo>
                    <a:pt x="16241708" y="0"/>
                  </a:lnTo>
                  <a:lnTo>
                    <a:pt x="16241708" y="16615286"/>
                  </a:lnTo>
                  <a:lnTo>
                    <a:pt x="0" y="16615286"/>
                  </a:lnTo>
                  <a:close/>
                </a:path>
              </a:pathLst>
            </a:custGeom>
          </p:spPr>
        </p:pic>
        <p:sp>
          <p:nvSpPr>
            <p:cNvPr id="74" name="椭圆 73"/>
            <p:cNvSpPr/>
            <p:nvPr/>
          </p:nvSpPr>
          <p:spPr>
            <a:xfrm>
              <a:off x="822685" y="-8243138"/>
              <a:ext cx="18618520" cy="18618520"/>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1194423" y="-7768343"/>
              <a:ext cx="17875044" cy="17875044"/>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786593" y="-7379626"/>
              <a:ext cx="16666448" cy="16666448"/>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0" y="0"/>
            <a:ext cx="12192000" cy="6858000"/>
          </a:xfrm>
          <a:prstGeom prst="rect">
            <a:avLst/>
          </a:prstGeom>
          <a:gradFill flip="none" rotWithShape="1">
            <a:gsLst>
              <a:gs pos="61000">
                <a:srgbClr val="1D2226">
                  <a:alpha val="76000"/>
                </a:srgbClr>
              </a:gs>
              <a:gs pos="15000">
                <a:schemeClr val="tx1"/>
              </a:gs>
              <a:gs pos="100000">
                <a:schemeClr val="tx1">
                  <a:alpha val="57000"/>
                </a:schemeClr>
              </a:gs>
            </a:gsLst>
            <a:lin ang="189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5589617" y="839502"/>
            <a:ext cx="1374942" cy="902116"/>
            <a:chOff x="1401199" y="1951045"/>
            <a:chExt cx="2017904" cy="1323970"/>
          </a:xfrm>
        </p:grpSpPr>
        <p:sp>
          <p:nvSpPr>
            <p:cNvPr id="39" name="椭圆 38"/>
            <p:cNvSpPr/>
            <p:nvPr/>
          </p:nvSpPr>
          <p:spPr>
            <a:xfrm>
              <a:off x="1748166" y="1951045"/>
              <a:ext cx="1323970" cy="1323970"/>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761034" y="2298880"/>
              <a:ext cx="1217627" cy="810992"/>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01</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40" name="椭圆 39"/>
            <p:cNvSpPr/>
            <p:nvPr/>
          </p:nvSpPr>
          <p:spPr>
            <a:xfrm rot="900000">
              <a:off x="1401199" y="2252676"/>
              <a:ext cx="2017904" cy="720707"/>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文本框 40"/>
          <p:cNvSpPr txBox="1"/>
          <p:nvPr/>
        </p:nvSpPr>
        <p:spPr>
          <a:xfrm>
            <a:off x="1503680" y="96901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spc="100" dirty="0">
                <a:solidFill>
                  <a:schemeClr val="bg1"/>
                </a:solidFill>
              </a:rPr>
              <a:t>Background</a:t>
            </a:r>
            <a:endParaRPr lang="en-US" altLang="zh-CN" sz="4000" spc="100" dirty="0">
              <a:solidFill>
                <a:schemeClr val="bg1"/>
              </a:solidFill>
            </a:endParaRPr>
          </a:p>
        </p:txBody>
      </p:sp>
      <p:grpSp>
        <p:nvGrpSpPr>
          <p:cNvPr id="90" name="组合 89"/>
          <p:cNvGrpSpPr/>
          <p:nvPr/>
        </p:nvGrpSpPr>
        <p:grpSpPr>
          <a:xfrm>
            <a:off x="5712869" y="2230218"/>
            <a:ext cx="1374942" cy="902116"/>
            <a:chOff x="5770019" y="2230218"/>
            <a:chExt cx="1374942" cy="902116"/>
          </a:xfrm>
        </p:grpSpPr>
        <p:sp>
          <p:nvSpPr>
            <p:cNvPr id="46" name="椭圆 45"/>
            <p:cNvSpPr/>
            <p:nvPr/>
          </p:nvSpPr>
          <p:spPr>
            <a:xfrm>
              <a:off x="6006432" y="2230218"/>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6027900" y="2467223"/>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02</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48" name="椭圆 47"/>
            <p:cNvSpPr/>
            <p:nvPr/>
          </p:nvSpPr>
          <p:spPr>
            <a:xfrm rot="21355452">
              <a:off x="5770019" y="2435741"/>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文本框 49"/>
          <p:cNvSpPr txBox="1"/>
          <p:nvPr/>
        </p:nvSpPr>
        <p:spPr>
          <a:xfrm>
            <a:off x="1626870" y="236474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sz="4000" spc="100" dirty="0">
                <a:solidFill>
                  <a:schemeClr val="bg1"/>
                </a:solidFill>
              </a:rPr>
              <a:t>Demend</a:t>
            </a:r>
            <a:endParaRPr lang="en-US" sz="4000" spc="100" dirty="0">
              <a:solidFill>
                <a:schemeClr val="bg1"/>
              </a:solidFill>
            </a:endParaRPr>
          </a:p>
        </p:txBody>
      </p:sp>
      <p:grpSp>
        <p:nvGrpSpPr>
          <p:cNvPr id="89" name="组合 88"/>
          <p:cNvGrpSpPr/>
          <p:nvPr/>
        </p:nvGrpSpPr>
        <p:grpSpPr>
          <a:xfrm>
            <a:off x="6430629" y="3630459"/>
            <a:ext cx="1374942" cy="902116"/>
            <a:chOff x="6478254" y="3620934"/>
            <a:chExt cx="1374942" cy="902116"/>
          </a:xfrm>
        </p:grpSpPr>
        <p:sp>
          <p:nvSpPr>
            <p:cNvPr id="53" name="椭圆 52"/>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6736135" y="3857939"/>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03</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55" name="椭圆 54"/>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7" name="文本框 56"/>
          <p:cNvSpPr txBox="1"/>
          <p:nvPr/>
        </p:nvSpPr>
        <p:spPr>
          <a:xfrm>
            <a:off x="2003425" y="3759835"/>
            <a:ext cx="4197350"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spc="100" dirty="0">
                <a:solidFill>
                  <a:schemeClr val="bg1"/>
                </a:solidFill>
              </a:rPr>
              <a:t>Architecture</a:t>
            </a:r>
            <a:endParaRPr lang="en-US" altLang="zh-CN" sz="4000" spc="100" dirty="0">
              <a:solidFill>
                <a:schemeClr val="bg1"/>
              </a:solidFill>
            </a:endParaRPr>
          </a:p>
        </p:txBody>
      </p:sp>
      <p:grpSp>
        <p:nvGrpSpPr>
          <p:cNvPr id="88" name="组合 87"/>
          <p:cNvGrpSpPr/>
          <p:nvPr/>
        </p:nvGrpSpPr>
        <p:grpSpPr>
          <a:xfrm>
            <a:off x="8003275" y="5011651"/>
            <a:ext cx="1374942" cy="902116"/>
            <a:chOff x="8060425" y="5011651"/>
            <a:chExt cx="1374942" cy="902116"/>
          </a:xfrm>
        </p:grpSpPr>
        <p:sp>
          <p:nvSpPr>
            <p:cNvPr id="60" name="椭圆 59"/>
            <p:cNvSpPr/>
            <p:nvPr/>
          </p:nvSpPr>
          <p:spPr>
            <a:xfrm>
              <a:off x="8296838" y="5011651"/>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318306" y="5248656"/>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04</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62" name="椭圆 61"/>
            <p:cNvSpPr/>
            <p:nvPr/>
          </p:nvSpPr>
          <p:spPr>
            <a:xfrm rot="19516373">
              <a:off x="8060425" y="5217174"/>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3917315" y="514096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dirty="0">
                <a:solidFill>
                  <a:schemeClr val="bg1"/>
                </a:solidFill>
                <a:sym typeface="+mn-ea"/>
              </a:rPr>
              <a:t>Roadmap</a:t>
            </a:r>
            <a:endParaRPr lang="en-US" altLang="zh-CN" sz="4000" spc="100" dirty="0">
              <a:solidFill>
                <a:schemeClr val="bg1"/>
              </a:solidFill>
              <a:sym typeface="+mn-ea"/>
            </a:endParaRPr>
          </a:p>
        </p:txBody>
      </p:sp>
      <p:sp>
        <p:nvSpPr>
          <p:cNvPr id="87" name="椭圆 86"/>
          <p:cNvSpPr/>
          <p:nvPr/>
        </p:nvSpPr>
        <p:spPr>
          <a:xfrm>
            <a:off x="8999219" y="567674"/>
            <a:ext cx="2476318" cy="2476318"/>
          </a:xfrm>
          <a:prstGeom prst="ellipse">
            <a:avLst/>
          </a:prstGeom>
          <a:noFill/>
          <a:ln>
            <a:gradFill flip="none" rotWithShape="1">
              <a:gsLst>
                <a:gs pos="15000">
                  <a:schemeClr val="accent1">
                    <a:lumMod val="5000"/>
                    <a:lumOff val="95000"/>
                    <a:alpha val="0"/>
                  </a:schemeClr>
                </a:gs>
                <a:gs pos="36000">
                  <a:schemeClr val="accent1"/>
                </a:gs>
                <a:gs pos="68000">
                  <a:schemeClr val="accent2"/>
                </a:gs>
                <a:gs pos="85000">
                  <a:schemeClr val="accent1">
                    <a:lumMod val="30000"/>
                    <a:lumOff val="70000"/>
                    <a:alpha val="0"/>
                  </a:schemeClr>
                </a:gs>
              </a:gsLst>
              <a:lin ang="135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p:cNvSpPr txBox="1"/>
          <p:nvPr/>
        </p:nvSpPr>
        <p:spPr>
          <a:xfrm>
            <a:off x="-540773" y="-112054"/>
            <a:ext cx="1954381" cy="9071429"/>
          </a:xfrm>
          <a:prstGeom prst="rect">
            <a:avLst/>
          </a:prstGeom>
          <a:noFill/>
        </p:spPr>
        <p:txBody>
          <a:bodyPr vert="eaVert" wrap="square" rtlCol="0">
            <a:spAutoFit/>
          </a:bodyPr>
          <a:lstStyle/>
          <a:p>
            <a:r>
              <a:rPr lang="en-US" altLang="zh-CN" sz="11500" spc="-600" dirty="0">
                <a:ln w="6350">
                  <a:solidFill>
                    <a:schemeClr val="bg1">
                      <a:alpha val="17000"/>
                    </a:schemeClr>
                  </a:solidFill>
                </a:ln>
                <a:noFill/>
                <a:latin typeface="优设标题黑" panose="00000500000000000000" pitchFamily="2" charset="-122"/>
                <a:ea typeface="优设标题黑" panose="00000500000000000000" pitchFamily="2" charset="-122"/>
              </a:rPr>
              <a:t>CONTENT</a:t>
            </a:r>
            <a:endParaRPr lang="zh-CN" altLang="en-US" sz="115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pic>
        <p:nvPicPr>
          <p:cNvPr id="79" name="!! 1"/>
          <p:cNvPicPr>
            <a:picLocks noChangeAspect="1"/>
          </p:cNvPicPr>
          <p:nvPr/>
        </p:nvPicPr>
        <p:blipFill>
          <a:blip r:embed="rId2">
            <a:graysc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7200000">
            <a:off x="9384083" y="961420"/>
            <a:ext cx="1706590" cy="1688826"/>
          </a:xfrm>
          <a:prstGeom prst="rect">
            <a:avLst/>
          </a:prstGeom>
          <a:effectLst>
            <a:glow rad="635000">
              <a:schemeClr val="accent2">
                <a:satMod val="175000"/>
                <a:alpha val="5000"/>
              </a:schemeClr>
            </a:glow>
          </a:effectLst>
        </p:spPr>
      </p:pic>
      <p:grpSp>
        <p:nvGrpSpPr>
          <p:cNvPr id="91" name="组合 90"/>
          <p:cNvGrpSpPr/>
          <p:nvPr/>
        </p:nvGrpSpPr>
        <p:grpSpPr>
          <a:xfrm>
            <a:off x="1070931" y="6223689"/>
            <a:ext cx="865899" cy="64180"/>
            <a:chOff x="1054820" y="3787776"/>
            <a:chExt cx="865899" cy="64180"/>
          </a:xfrm>
          <a:gradFill>
            <a:gsLst>
              <a:gs pos="0">
                <a:schemeClr val="accent2"/>
              </a:gs>
              <a:gs pos="100000">
                <a:schemeClr val="accent1"/>
              </a:gs>
            </a:gsLst>
            <a:lin ang="3000000" scaled="0"/>
          </a:gradFill>
        </p:grpSpPr>
        <p:sp>
          <p:nvSpPr>
            <p:cNvPr id="92" name="平行四边形 91"/>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平行四边形 92"/>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平行四边形 93"/>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750" fill="hold"/>
                                        <p:tgtEl>
                                          <p:spTgt spid="79"/>
                                        </p:tgtEl>
                                        <p:attrNameLst>
                                          <p:attrName>ppt_w</p:attrName>
                                        </p:attrNameLst>
                                      </p:cBhvr>
                                      <p:tavLst>
                                        <p:tav tm="0">
                                          <p:val>
                                            <p:fltVal val="0"/>
                                          </p:val>
                                        </p:tav>
                                        <p:tav tm="100000">
                                          <p:val>
                                            <p:strVal val="#ppt_w"/>
                                          </p:val>
                                        </p:tav>
                                      </p:tavLst>
                                    </p:anim>
                                    <p:anim calcmode="lin" valueType="num">
                                      <p:cBhvr>
                                        <p:cTn id="8" dur="750" fill="hold"/>
                                        <p:tgtEl>
                                          <p:spTgt spid="79"/>
                                        </p:tgtEl>
                                        <p:attrNameLst>
                                          <p:attrName>ppt_h</p:attrName>
                                        </p:attrNameLst>
                                      </p:cBhvr>
                                      <p:tavLst>
                                        <p:tav tm="0">
                                          <p:val>
                                            <p:fltVal val="0"/>
                                          </p:val>
                                        </p:tav>
                                        <p:tav tm="100000">
                                          <p:val>
                                            <p:strVal val="#ppt_h"/>
                                          </p:val>
                                        </p:tav>
                                      </p:tavLst>
                                    </p:anim>
                                    <p:anim calcmode="lin" valueType="num">
                                      <p:cBhvr>
                                        <p:cTn id="9" dur="750" fill="hold"/>
                                        <p:tgtEl>
                                          <p:spTgt spid="79"/>
                                        </p:tgtEl>
                                        <p:attrNameLst>
                                          <p:attrName>style.rotation</p:attrName>
                                        </p:attrNameLst>
                                      </p:cBhvr>
                                      <p:tavLst>
                                        <p:tav tm="0">
                                          <p:val>
                                            <p:fltVal val="90"/>
                                          </p:val>
                                        </p:tav>
                                        <p:tav tm="100000">
                                          <p:val>
                                            <p:fltVal val="0"/>
                                          </p:val>
                                        </p:tav>
                                      </p:tavLst>
                                    </p:anim>
                                    <p:animEffect transition="in" filter="fade">
                                      <p:cBhvr>
                                        <p:cTn id="10" dur="750"/>
                                        <p:tgtEl>
                                          <p:spTgt spid="79"/>
                                        </p:tgtEl>
                                      </p:cBhvr>
                                    </p:animEffect>
                                  </p:childTnLst>
                                </p:cTn>
                              </p:par>
                              <p:par>
                                <p:cTn id="11" presetID="21" presetClass="entr" presetSubtype="1" fill="hold" grpId="0" nodeType="withEffect">
                                  <p:stCondLst>
                                    <p:cond delay="250"/>
                                  </p:stCondLst>
                                  <p:childTnLst>
                                    <p:set>
                                      <p:cBhvr>
                                        <p:cTn id="12" dur="1" fill="hold">
                                          <p:stCondLst>
                                            <p:cond delay="0"/>
                                          </p:stCondLst>
                                        </p:cTn>
                                        <p:tgtEl>
                                          <p:spTgt spid="87"/>
                                        </p:tgtEl>
                                        <p:attrNameLst>
                                          <p:attrName>style.visibility</p:attrName>
                                        </p:attrNameLst>
                                      </p:cBhvr>
                                      <p:to>
                                        <p:strVal val="visible"/>
                                      </p:to>
                                    </p:set>
                                    <p:animEffect transition="in" filter="wheel(1)">
                                      <p:cBhvr>
                                        <p:cTn id="13" dur="1000"/>
                                        <p:tgtEl>
                                          <p:spTgt spid="87"/>
                                        </p:tgtEl>
                                      </p:cBhvr>
                                    </p:animEffect>
                                  </p:childTnLst>
                                </p:cTn>
                              </p:par>
                              <p:par>
                                <p:cTn id="14" presetID="21" presetClass="entr" presetSubtype="1" fill="hold" nodeType="withEffect">
                                  <p:stCondLst>
                                    <p:cond delay="500"/>
                                  </p:stCondLst>
                                  <p:childTnLst>
                                    <p:set>
                                      <p:cBhvr>
                                        <p:cTn id="15" dur="1" fill="hold">
                                          <p:stCondLst>
                                            <p:cond delay="0"/>
                                          </p:stCondLst>
                                        </p:cTn>
                                        <p:tgtEl>
                                          <p:spTgt spid="77"/>
                                        </p:tgtEl>
                                        <p:attrNameLst>
                                          <p:attrName>style.visibility</p:attrName>
                                        </p:attrNameLst>
                                      </p:cBhvr>
                                      <p:to>
                                        <p:strVal val="visible"/>
                                      </p:to>
                                    </p:set>
                                    <p:animEffect transition="in" filter="wheel(1)">
                                      <p:cBhvr>
                                        <p:cTn id="16" dur="1250"/>
                                        <p:tgtEl>
                                          <p:spTgt spid="77"/>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500"/>
                                        <p:tgtEl>
                                          <p:spTgt spid="73"/>
                                        </p:tgtEl>
                                      </p:cBhvr>
                                    </p:animEffect>
                                  </p:childTnLst>
                                </p:cTn>
                              </p:par>
                              <p:par>
                                <p:cTn id="20" presetID="10" presetClass="entr" presetSubtype="0" fill="hold" nodeType="withEffect">
                                  <p:stCondLst>
                                    <p:cond delay="1000"/>
                                  </p:stCondLst>
                                  <p:childTnLst>
                                    <p:set>
                                      <p:cBhvr>
                                        <p:cTn id="21" dur="1" fill="hold">
                                          <p:stCondLst>
                                            <p:cond delay="0"/>
                                          </p:stCondLst>
                                        </p:cTn>
                                        <p:tgtEl>
                                          <p:spTgt spid="88"/>
                                        </p:tgtEl>
                                        <p:attrNameLst>
                                          <p:attrName>style.visibility</p:attrName>
                                        </p:attrNameLst>
                                      </p:cBhvr>
                                      <p:to>
                                        <p:strVal val="visible"/>
                                      </p:to>
                                    </p:set>
                                    <p:animEffect transition="in" filter="fade">
                                      <p:cBhvr>
                                        <p:cTn id="22" dur="750"/>
                                        <p:tgtEl>
                                          <p:spTgt spid="88"/>
                                        </p:tgtEl>
                                      </p:cBhvr>
                                    </p:animEffect>
                                  </p:childTnLst>
                                </p:cTn>
                              </p:par>
                              <p:par>
                                <p:cTn id="23" presetID="10" presetClass="entr" presetSubtype="0" fill="hold" nodeType="withEffect">
                                  <p:stCondLst>
                                    <p:cond delay="1250"/>
                                  </p:stCondLst>
                                  <p:childTnLst>
                                    <p:set>
                                      <p:cBhvr>
                                        <p:cTn id="24" dur="1" fill="hold">
                                          <p:stCondLst>
                                            <p:cond delay="0"/>
                                          </p:stCondLst>
                                        </p:cTn>
                                        <p:tgtEl>
                                          <p:spTgt spid="89"/>
                                        </p:tgtEl>
                                        <p:attrNameLst>
                                          <p:attrName>style.visibility</p:attrName>
                                        </p:attrNameLst>
                                      </p:cBhvr>
                                      <p:to>
                                        <p:strVal val="visible"/>
                                      </p:to>
                                    </p:set>
                                    <p:animEffect transition="in" filter="fade">
                                      <p:cBhvr>
                                        <p:cTn id="25" dur="750"/>
                                        <p:tgtEl>
                                          <p:spTgt spid="89"/>
                                        </p:tgtEl>
                                      </p:cBhvr>
                                    </p:animEffect>
                                  </p:childTnLst>
                                </p:cTn>
                              </p:par>
                              <p:par>
                                <p:cTn id="26" presetID="10" presetClass="entr" presetSubtype="0" fill="hold" nodeType="withEffect">
                                  <p:stCondLst>
                                    <p:cond delay="150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750"/>
                                        <p:tgtEl>
                                          <p:spTgt spid="90"/>
                                        </p:tgtEl>
                                      </p:cBhvr>
                                    </p:animEffect>
                                  </p:childTnLst>
                                </p:cTn>
                              </p:par>
                              <p:par>
                                <p:cTn id="29" presetID="10" presetClass="entr" presetSubtype="0" fill="hold" nodeType="withEffect">
                                  <p:stCondLst>
                                    <p:cond delay="175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750"/>
                                        <p:tgtEl>
                                          <p:spTgt spid="43"/>
                                        </p:tgtEl>
                                      </p:cBhvr>
                                    </p:animEffect>
                                  </p:childTnLst>
                                </p:cTn>
                              </p:par>
                              <p:par>
                                <p:cTn id="32" presetID="10" presetClass="entr" presetSubtype="0" fill="hold" nodeType="withEffect">
                                  <p:stCondLst>
                                    <p:cond delay="2000"/>
                                  </p:stCondLst>
                                  <p:childTnLst>
                                    <p:set>
                                      <p:cBhvr>
                                        <p:cTn id="33" dur="1" fill="hold">
                                          <p:stCondLst>
                                            <p:cond delay="0"/>
                                          </p:stCondLst>
                                        </p:cTn>
                                        <p:tgtEl>
                                          <p:spTgt spid="91"/>
                                        </p:tgtEl>
                                        <p:attrNameLst>
                                          <p:attrName>style.visibility</p:attrName>
                                        </p:attrNameLst>
                                      </p:cBhvr>
                                      <p:to>
                                        <p:strVal val="visible"/>
                                      </p:to>
                                    </p:set>
                                    <p:animEffect transition="in" filter="fade">
                                      <p:cBhvr>
                                        <p:cTn id="3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7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6973964" y="-481915"/>
            <a:ext cx="8861210" cy="8768965"/>
          </a:xfrm>
          <a:prstGeom prst="rect">
            <a:avLst/>
          </a:prstGeom>
        </p:spPr>
      </p:pic>
      <p:pic>
        <p:nvPicPr>
          <p:cNvPr id="20" name="图片 19"/>
          <p:cNvPicPr>
            <a:picLocks noChangeAspect="1"/>
          </p:cNvPicPr>
          <p:nvPr/>
        </p:nvPicPr>
        <p:blipFill>
          <a:blip r:embed="rId1">
            <a:extLst>
              <a:ext uri="{28A0092B-C50C-407E-A947-70E740481C1C}">
                <a14:useLocalDpi xmlns:a14="http://schemas.microsoft.com/office/drawing/2010/main" val="0"/>
              </a:ext>
            </a:extLst>
          </a:blip>
          <a:srcRect t="23391" r="53871" b="34192"/>
          <a:stretch>
            <a:fillRect/>
          </a:stretch>
        </p:blipFill>
        <p:spPr>
          <a:xfrm>
            <a:off x="6973965" y="1569232"/>
            <a:ext cx="4087622" cy="3719537"/>
          </a:xfrm>
          <a:custGeom>
            <a:avLst/>
            <a:gdLst>
              <a:gd name="connsiteX0" fmla="*/ 0 w 4087622"/>
              <a:gd name="connsiteY0" fmla="*/ 0 h 3719537"/>
              <a:gd name="connsiteX1" fmla="*/ 2679334 w 4087622"/>
              <a:gd name="connsiteY1" fmla="*/ 0 h 3719537"/>
              <a:gd name="connsiteX2" fmla="*/ 4087622 w 4087622"/>
              <a:gd name="connsiteY2" fmla="*/ 0 h 3719537"/>
              <a:gd name="connsiteX3" fmla="*/ 2350275 w 4087622"/>
              <a:gd name="connsiteY3" fmla="*/ 3079311 h 3719537"/>
              <a:gd name="connsiteX4" fmla="*/ 2294618 w 4087622"/>
              <a:gd name="connsiteY4" fmla="*/ 3174821 h 3719537"/>
              <a:gd name="connsiteX5" fmla="*/ 1365820 w 4087622"/>
              <a:gd name="connsiteY5" fmla="*/ 3719537 h 3719537"/>
              <a:gd name="connsiteX6" fmla="*/ 0 w 4087622"/>
              <a:gd name="connsiteY6" fmla="*/ 3719537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22" h="3719537">
                <a:moveTo>
                  <a:pt x="0" y="0"/>
                </a:moveTo>
                <a:lnTo>
                  <a:pt x="2679334" y="0"/>
                </a:lnTo>
                <a:lnTo>
                  <a:pt x="4087622" y="0"/>
                </a:lnTo>
                <a:lnTo>
                  <a:pt x="2350275" y="3079311"/>
                </a:lnTo>
                <a:lnTo>
                  <a:pt x="2294618" y="3174821"/>
                </a:lnTo>
                <a:cubicBezTo>
                  <a:pt x="2056923" y="3511377"/>
                  <a:pt x="1728541" y="3719537"/>
                  <a:pt x="1365820" y="3719537"/>
                </a:cubicBezTo>
                <a:lnTo>
                  <a:pt x="0" y="3719537"/>
                </a:lnTo>
                <a:close/>
              </a:path>
            </a:pathLst>
          </a:custGeom>
        </p:spPr>
      </p:pic>
      <p:sp>
        <p:nvSpPr>
          <p:cNvPr id="17" name="任意多边形: 形状 16"/>
          <p:cNvSpPr/>
          <p:nvPr/>
        </p:nvSpPr>
        <p:spPr>
          <a:xfrm flipV="1">
            <a:off x="0" y="1569232"/>
            <a:ext cx="11061587" cy="371953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592602" y="2010129"/>
            <a:ext cx="3240949" cy="1856598"/>
          </a:xfrm>
          <a:prstGeom prst="rect">
            <a:avLst/>
          </a:prstGeom>
          <a:noFill/>
        </p:spPr>
        <p:txBody>
          <a:bodyPr wrap="square" rtlCol="0">
            <a:spAutoFit/>
          </a:bodyPr>
          <a:lstStyle/>
          <a:p>
            <a:pP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01</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617855" y="3648075"/>
            <a:ext cx="5634355"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6000" dirty="0"/>
              <a:t>Background</a:t>
            </a:r>
            <a:endParaRPr lang="en-US" altLang="zh-CN" sz="6000" dirty="0"/>
          </a:p>
        </p:txBody>
      </p:sp>
      <p:sp>
        <p:nvSpPr>
          <p:cNvPr id="11" name="文本框 10"/>
          <p:cNvSpPr txBox="1"/>
          <p:nvPr/>
        </p:nvSpPr>
        <p:spPr>
          <a:xfrm>
            <a:off x="-126532" y="-390694"/>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ONE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a:off x="948828" y="5752931"/>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ONE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0-#ppt_w/2"/>
                                          </p:val>
                                        </p:tav>
                                        <p:tav tm="100000">
                                          <p:val>
                                            <p:strVal val="#ppt_x"/>
                                          </p:val>
                                        </p:tav>
                                      </p:tavLst>
                                    </p:anim>
                                    <p:anim calcmode="lin" valueType="num">
                                      <p:cBhvr additive="base">
                                        <p:cTn id="12" dur="750" fill="hold"/>
                                        <p:tgtEl>
                                          <p:spTgt spid="9"/>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8"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0-ppt_w/2"/>
                                          </p:val>
                                        </p:tav>
                                      </p:tavLst>
                                    </p:anim>
                                    <p:anim calcmode="lin" valueType="num">
                                      <p:cBhvr additive="base">
                                        <p:cTn id="23" dur="750"/>
                                        <p:tgtEl>
                                          <p:spTgt spid="6"/>
                                        </p:tgtEl>
                                        <p:attrNameLst>
                                          <p:attrName>ppt_y</p:attrName>
                                        </p:attrNameLst>
                                      </p:cBhvr>
                                      <p:tavLst>
                                        <p:tav tm="0">
                                          <p:val>
                                            <p:strVal val="ppt_y"/>
                                          </p:val>
                                        </p:tav>
                                        <p:tav tm="100000">
                                          <p:val>
                                            <p:strVal val="ppt_y"/>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8"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0-ppt_w/2"/>
                                          </p:val>
                                        </p:tav>
                                      </p:tavLst>
                                    </p:anim>
                                    <p:anim calcmode="lin" valueType="num">
                                      <p:cBhvr additive="base">
                                        <p:cTn id="27" dur="750"/>
                                        <p:tgtEl>
                                          <p:spTgt spid="9"/>
                                        </p:tgtEl>
                                        <p:attrNameLst>
                                          <p:attrName>ppt_y</p:attrName>
                                        </p:attrNameLst>
                                      </p:cBhvr>
                                      <p:tavLst>
                                        <p:tav tm="0">
                                          <p:val>
                                            <p:strVal val="ppt_y"/>
                                          </p:val>
                                        </p:tav>
                                        <p:tav tm="100000">
                                          <p:val>
                                            <p:strVal val="ppt_y"/>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1"/>
                                        </p:tgtEl>
                                      </p:cBhvr>
                                    </p:animEffect>
                                    <p:set>
                                      <p:cBhvr>
                                        <p:cTn id="31" dur="1" fill="hold">
                                          <p:stCondLst>
                                            <p:cond delay="499"/>
                                          </p:stCondLst>
                                        </p:cTn>
                                        <p:tgtEl>
                                          <p:spTgt spid="11"/>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par>
                                <p:cTn id="35" presetID="2" presetClass="exit" presetSubtype="8" fill="hold" grpId="0" nodeType="withEffect">
                                  <p:stCondLst>
                                    <p:cond delay="500"/>
                                  </p:stCondLst>
                                  <p:childTnLst>
                                    <p:anim calcmode="lin" valueType="num">
                                      <p:cBhvr additive="base">
                                        <p:cTn id="36" dur="500"/>
                                        <p:tgtEl>
                                          <p:spTgt spid="17"/>
                                        </p:tgtEl>
                                        <p:attrNameLst>
                                          <p:attrName>ppt_x</p:attrName>
                                        </p:attrNameLst>
                                      </p:cBhvr>
                                      <p:tavLst>
                                        <p:tav tm="0">
                                          <p:val>
                                            <p:strVal val="ppt_x"/>
                                          </p:val>
                                        </p:tav>
                                        <p:tav tm="100000">
                                          <p:val>
                                            <p:strVal val="0-ppt_w/2"/>
                                          </p:val>
                                        </p:tav>
                                      </p:tavLst>
                                    </p:anim>
                                    <p:anim calcmode="lin" valueType="num">
                                      <p:cBhvr additive="base">
                                        <p:cTn id="37" dur="500"/>
                                        <p:tgtEl>
                                          <p:spTgt spid="17"/>
                                        </p:tgtEl>
                                        <p:attrNameLst>
                                          <p:attrName>ppt_y</p:attrName>
                                        </p:attrNameLst>
                                      </p:cBhvr>
                                      <p:tavLst>
                                        <p:tav tm="0">
                                          <p:val>
                                            <p:strVal val="ppt_y"/>
                                          </p:val>
                                        </p:tav>
                                        <p:tav tm="100000">
                                          <p:val>
                                            <p:strVal val="ppt_y"/>
                                          </p:val>
                                        </p:tav>
                                      </p:tavLst>
                                    </p:anim>
                                    <p:set>
                                      <p:cBhvr>
                                        <p:cTn id="38" dur="1" fill="hold">
                                          <p:stCondLst>
                                            <p:cond delay="499"/>
                                          </p:stCondLst>
                                        </p:cTn>
                                        <p:tgtEl>
                                          <p:spTgt spid="17"/>
                                        </p:tgtEl>
                                        <p:attrNameLst>
                                          <p:attrName>style.visibility</p:attrName>
                                        </p:attrNameLst>
                                      </p:cBhvr>
                                      <p:to>
                                        <p:strVal val="hidden"/>
                                      </p:to>
                                    </p:set>
                                  </p:childTnLst>
                                </p:cTn>
                              </p:par>
                              <p:par>
                                <p:cTn id="39" presetID="10" presetClass="exit" presetSubtype="0" fill="hold" nodeType="withEffect">
                                  <p:stCondLst>
                                    <p:cond delay="250"/>
                                  </p:stCondLst>
                                  <p:childTnLst>
                                    <p:animEffect transition="out" filter="fade">
                                      <p:cBhvr>
                                        <p:cTn id="40" dur="250"/>
                                        <p:tgtEl>
                                          <p:spTgt spid="20"/>
                                        </p:tgtEl>
                                      </p:cBhvr>
                                    </p:animEffect>
                                    <p:set>
                                      <p:cBhvr>
                                        <p:cTn id="41" dur="1" fill="hold">
                                          <p:stCondLst>
                                            <p:cond delay="24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a:xfrm rot="13149100">
            <a:off x="2116412" y="-5018674"/>
            <a:ext cx="17205300" cy="17601042"/>
          </a:xfrm>
          <a:custGeom>
            <a:avLst/>
            <a:gdLst>
              <a:gd name="connsiteX0" fmla="*/ 8294401 w 16241708"/>
              <a:gd name="connsiteY0" fmla="*/ 6732770 h 16615286"/>
              <a:gd name="connsiteX1" fmla="*/ 6719528 w 16241708"/>
              <a:gd name="connsiteY1" fmla="*/ 8307643 h 16615286"/>
              <a:gd name="connsiteX2" fmla="*/ 8294401 w 16241708"/>
              <a:gd name="connsiteY2" fmla="*/ 9882516 h 16615286"/>
              <a:gd name="connsiteX3" fmla="*/ 9869274 w 16241708"/>
              <a:gd name="connsiteY3" fmla="*/ 8307643 h 16615286"/>
              <a:gd name="connsiteX4" fmla="*/ 8294401 w 16241708"/>
              <a:gd name="connsiteY4" fmla="*/ 6732770 h 16615286"/>
              <a:gd name="connsiteX5" fmla="*/ 0 w 16241708"/>
              <a:gd name="connsiteY5" fmla="*/ 0 h 16615286"/>
              <a:gd name="connsiteX6" fmla="*/ 16241708 w 16241708"/>
              <a:gd name="connsiteY6" fmla="*/ 0 h 16615286"/>
              <a:gd name="connsiteX7" fmla="*/ 16241708 w 16241708"/>
              <a:gd name="connsiteY7" fmla="*/ 16615286 h 16615286"/>
              <a:gd name="connsiteX8" fmla="*/ 0 w 16241708"/>
              <a:gd name="connsiteY8" fmla="*/ 16615286 h 16615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41708" h="16615286">
                <a:moveTo>
                  <a:pt x="8294401" y="6732770"/>
                </a:moveTo>
                <a:cubicBezTo>
                  <a:pt x="7424623" y="6732770"/>
                  <a:pt x="6719528" y="7437865"/>
                  <a:pt x="6719528" y="8307643"/>
                </a:cubicBezTo>
                <a:cubicBezTo>
                  <a:pt x="6719528" y="9177421"/>
                  <a:pt x="7424623" y="9882516"/>
                  <a:pt x="8294401" y="9882516"/>
                </a:cubicBezTo>
                <a:cubicBezTo>
                  <a:pt x="9164179" y="9882516"/>
                  <a:pt x="9869274" y="9177421"/>
                  <a:pt x="9869274" y="8307643"/>
                </a:cubicBezTo>
                <a:cubicBezTo>
                  <a:pt x="9869274" y="7437865"/>
                  <a:pt x="9164179" y="6732770"/>
                  <a:pt x="8294401" y="6732770"/>
                </a:cubicBezTo>
                <a:close/>
                <a:moveTo>
                  <a:pt x="0" y="0"/>
                </a:moveTo>
                <a:lnTo>
                  <a:pt x="16241708" y="0"/>
                </a:lnTo>
                <a:lnTo>
                  <a:pt x="16241708" y="16615286"/>
                </a:lnTo>
                <a:lnTo>
                  <a:pt x="0" y="16615286"/>
                </a:lnTo>
                <a:close/>
              </a:path>
            </a:pathLst>
          </a:custGeom>
        </p:spPr>
      </p:pic>
      <p:grpSp>
        <p:nvGrpSpPr>
          <p:cNvPr id="73" name="组合 72"/>
          <p:cNvGrpSpPr/>
          <p:nvPr/>
        </p:nvGrpSpPr>
        <p:grpSpPr>
          <a:xfrm>
            <a:off x="7987463" y="4556665"/>
            <a:ext cx="884324" cy="580216"/>
            <a:chOff x="6478254" y="3620934"/>
            <a:chExt cx="1374942" cy="902116"/>
          </a:xfrm>
        </p:grpSpPr>
        <p:sp>
          <p:nvSpPr>
            <p:cNvPr id="74" name="椭圆 73"/>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rot="15477603">
            <a:off x="10750992" y="5797270"/>
            <a:ext cx="673442" cy="441854"/>
            <a:chOff x="6478254" y="3620934"/>
            <a:chExt cx="1374942" cy="902116"/>
          </a:xfrm>
        </p:grpSpPr>
        <p:sp>
          <p:nvSpPr>
            <p:cNvPr id="81" name="椭圆 80"/>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rot="6300000">
            <a:off x="10135581" y="766028"/>
            <a:ext cx="632597" cy="415055"/>
            <a:chOff x="6478254" y="3620934"/>
            <a:chExt cx="1374942" cy="902116"/>
          </a:xfrm>
        </p:grpSpPr>
        <p:sp>
          <p:nvSpPr>
            <p:cNvPr id="78" name="椭圆 77"/>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1800000">
            <a:off x="8183151" y="2372256"/>
            <a:ext cx="721903" cy="473650"/>
            <a:chOff x="6478254" y="3620934"/>
            <a:chExt cx="1374942" cy="902116"/>
          </a:xfrm>
        </p:grpSpPr>
        <p:sp>
          <p:nvSpPr>
            <p:cNvPr id="85" name="椭圆 84"/>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 1"/>
          <p:cNvPicPr>
            <a:picLocks noChangeAspect="1"/>
          </p:cNvPicPr>
          <p:nvPr/>
        </p:nvPicPr>
        <p:blipFill>
          <a:blip r:embed="rId2">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rot="18000000">
            <a:off x="9251278" y="2367334"/>
            <a:ext cx="2505523" cy="2479440"/>
          </a:xfrm>
          <a:prstGeom prst="rect">
            <a:avLst/>
          </a:prstGeom>
        </p:spPr>
      </p:pic>
      <p:sp>
        <p:nvSpPr>
          <p:cNvPr id="26" name="矩形 25"/>
          <p:cNvSpPr/>
          <p:nvPr/>
        </p:nvSpPr>
        <p:spPr>
          <a:xfrm>
            <a:off x="0" y="0"/>
            <a:ext cx="12192000" cy="6858000"/>
          </a:xfrm>
          <a:prstGeom prst="rect">
            <a:avLst/>
          </a:prstGeom>
          <a:gradFill flip="none" rotWithShape="1">
            <a:gsLst>
              <a:gs pos="34000">
                <a:schemeClr val="tx1"/>
              </a:gs>
              <a:gs pos="66000">
                <a:srgbClr val="1D2226">
                  <a:alpha val="45000"/>
                </a:srgbClr>
              </a:gs>
              <a:gs pos="58000">
                <a:srgbClr val="1D2226">
                  <a:alpha val="60000"/>
                </a:srgbClr>
              </a:gs>
            </a:gsLst>
            <a:lin ang="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OVERVIEW</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29" name="文本框 28"/>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Background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30" name="组合 29"/>
          <p:cNvGrpSpPr/>
          <p:nvPr/>
        </p:nvGrpSpPr>
        <p:grpSpPr>
          <a:xfrm>
            <a:off x="698037" y="586884"/>
            <a:ext cx="565973" cy="357505"/>
            <a:chOff x="521458" y="749629"/>
            <a:chExt cx="484515" cy="390332"/>
          </a:xfrm>
        </p:grpSpPr>
        <p:sp>
          <p:nvSpPr>
            <p:cNvPr id="31" name="任意多边形: 形状 30"/>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平行四边形 31"/>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任意多边形: 形状 68"/>
          <p:cNvSpPr/>
          <p:nvPr/>
        </p:nvSpPr>
        <p:spPr>
          <a:xfrm flipV="1">
            <a:off x="1" y="1700984"/>
            <a:ext cx="7734300" cy="396844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chemeClr val="bg2">
              <a:alpha val="2000"/>
            </a:schemeClr>
          </a:solidFill>
          <a:ln w="9525">
            <a:gradFill flip="none" rotWithShape="1">
              <a:gsLst>
                <a:gs pos="0">
                  <a:schemeClr val="accent1">
                    <a:alpha val="0"/>
                  </a:schemeClr>
                </a:gs>
                <a:gs pos="100000">
                  <a:schemeClr val="accent2"/>
                </a:gs>
                <a:gs pos="64000">
                  <a:schemeClr val="accent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文本框 26"/>
          <p:cNvSpPr txBox="1"/>
          <p:nvPr/>
        </p:nvSpPr>
        <p:spPr>
          <a:xfrm>
            <a:off x="603885" y="2705100"/>
            <a:ext cx="10562590" cy="2768600"/>
          </a:xfrm>
          <a:prstGeom prst="rect">
            <a:avLst/>
          </a:prstGeom>
          <a:noFill/>
        </p:spPr>
        <p:txBody>
          <a:bodyPr wrap="square" rtlCol="0">
            <a:spAutoFit/>
          </a:bodyPr>
          <a:lstStyle/>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AdMeta is a Web3 advertising protocol that is entirely designed and customized for Web3. It is deployed on the XDC chain and uses Civic Pass as a means of identifying citizens.   </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Based on users' on-chain and off-chain behaviors, AdMeta helps Web3 projects acquire users and promote their products in a decentralized way.</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Unlike Web2 advertising platforms, in AdMeta users own, control and profit from their own data. The data used for ad matching is fully authorized by the user and is processed in a privacy-protected manner.</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AdMeta also enables Web3 content creators, and Metaverse landholders to monetize their content and land in a simple and decentralized way.</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p:txBody>
      </p:sp>
      <p:sp>
        <p:nvSpPr>
          <p:cNvPr id="3" name="文本框 2"/>
          <p:cNvSpPr txBox="1"/>
          <p:nvPr/>
        </p:nvSpPr>
        <p:spPr>
          <a:xfrm>
            <a:off x="603731" y="2145931"/>
            <a:ext cx="2919953"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Overview</a:t>
            </a:r>
            <a:endParaRPr lang="en-US" altLang="zh-CN" sz="3200" spc="100" dirty="0">
              <a:solidFill>
                <a:schemeClr val="bg1"/>
              </a:solidFill>
            </a:endParaRPr>
          </a:p>
        </p:txBody>
      </p:sp>
      <p:grpSp>
        <p:nvGrpSpPr>
          <p:cNvPr id="49" name="组合 48"/>
          <p:cNvGrpSpPr/>
          <p:nvPr/>
        </p:nvGrpSpPr>
        <p:grpSpPr>
          <a:xfrm>
            <a:off x="698037" y="6223689"/>
            <a:ext cx="865899" cy="64180"/>
            <a:chOff x="1054820" y="3787776"/>
            <a:chExt cx="865899" cy="64180"/>
          </a:xfrm>
          <a:gradFill>
            <a:gsLst>
              <a:gs pos="0">
                <a:schemeClr val="accent2"/>
              </a:gs>
              <a:gs pos="100000">
                <a:schemeClr val="accent1"/>
              </a:gs>
            </a:gsLst>
            <a:lin ang="3000000" scaled="0"/>
          </a:gradFill>
        </p:grpSpPr>
        <p:sp>
          <p:nvSpPr>
            <p:cNvPr id="50" name="平行四边形 49"/>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任意多边形: 形状 70"/>
          <p:cNvSpPr/>
          <p:nvPr/>
        </p:nvSpPr>
        <p:spPr>
          <a:xfrm flipV="1">
            <a:off x="697865" y="5640576"/>
            <a:ext cx="2085341" cy="367594"/>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gradFill>
            <a:gsLst>
              <a:gs pos="46000">
                <a:schemeClr val="accent1"/>
              </a:gs>
              <a:gs pos="100000">
                <a:schemeClr val="accent2"/>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2" name="文本框 71"/>
          <p:cNvSpPr txBox="1"/>
          <p:nvPr/>
        </p:nvSpPr>
        <p:spPr>
          <a:xfrm>
            <a:off x="697713" y="5594256"/>
            <a:ext cx="2242455" cy="460375"/>
          </a:xfrm>
          <a:prstGeom prst="rect">
            <a:avLst/>
          </a:prstGeom>
          <a:noFill/>
        </p:spPr>
        <p:txBody>
          <a:bodyPr wrap="square" rtlCol="0" anchor="ctr" anchorCtr="0">
            <a:spAutoFit/>
          </a:bodyPr>
          <a:lstStyle/>
          <a:p>
            <a:r>
              <a:rPr lang="en-US" altLang="zh-CN" sz="2400" dirty="0">
                <a:latin typeface="优设标题黑" panose="00000500000000000000" pitchFamily="2" charset="-122"/>
                <a:ea typeface="优设标题黑" panose="00000500000000000000" pitchFamily="2" charset="-122"/>
                <a:cs typeface="OPPOSans R" panose="00020600040101010101" pitchFamily="18" charset="-122"/>
              </a:rPr>
              <a:t>AdMeta</a:t>
            </a:r>
            <a:endParaRPr lang="en-US" altLang="zh-CN" sz="2400" dirty="0">
              <a:latin typeface="优设标题黑" panose="00000500000000000000" pitchFamily="2" charset="-122"/>
              <a:ea typeface="优设标题黑" panose="00000500000000000000" pitchFamily="2" charset="-122"/>
              <a:cs typeface="OPPOSans R" panose="00020600040101010101" pitchFamily="18"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anim calcmode="lin" valueType="num">
                                      <p:cBhvr>
                                        <p:cTn id="8" dur="500" fill="hold"/>
                                        <p:tgtEl>
                                          <p:spTgt spid="30"/>
                                        </p:tgtEl>
                                        <p:attrNameLst>
                                          <p:attrName>ppt_x</p:attrName>
                                        </p:attrNameLst>
                                      </p:cBhvr>
                                      <p:tavLst>
                                        <p:tav tm="0">
                                          <p:val>
                                            <p:strVal val="#ppt_x"/>
                                          </p:val>
                                        </p:tav>
                                        <p:tav tm="100000">
                                          <p:val>
                                            <p:strVal val="#ppt_x"/>
                                          </p:val>
                                        </p:tav>
                                      </p:tavLst>
                                    </p:anim>
                                    <p:anim calcmode="lin" valueType="num">
                                      <p:cBhvr>
                                        <p:cTn id="9" dur="500" fill="hold"/>
                                        <p:tgtEl>
                                          <p:spTgt spid="3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anim calcmode="lin" valueType="num">
                                      <p:cBhvr>
                                        <p:cTn id="13" dur="500" fill="hold"/>
                                        <p:tgtEl>
                                          <p:spTgt spid="29"/>
                                        </p:tgtEl>
                                        <p:attrNameLst>
                                          <p:attrName>ppt_x</p:attrName>
                                        </p:attrNameLst>
                                      </p:cBhvr>
                                      <p:tavLst>
                                        <p:tav tm="0">
                                          <p:val>
                                            <p:strVal val="#ppt_x"/>
                                          </p:val>
                                        </p:tav>
                                        <p:tav tm="100000">
                                          <p:val>
                                            <p:strVal val="#ppt_x"/>
                                          </p:val>
                                        </p:tav>
                                      </p:tavLst>
                                    </p:anim>
                                    <p:anim calcmode="lin" valueType="num">
                                      <p:cBhvr>
                                        <p:cTn id="14" dur="500" fill="hold"/>
                                        <p:tgtEl>
                                          <p:spTgt spid="29"/>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750"/>
                                        <p:tgtEl>
                                          <p:spTgt spid="28"/>
                                        </p:tgtEl>
                                      </p:cBhvr>
                                    </p:animEffect>
                                  </p:childTnLst>
                                </p:cTn>
                              </p:par>
                              <p:par>
                                <p:cTn id="18" presetID="10" presetClass="entr" presetSubtype="0" fill="hold" nodeType="withEffect">
                                  <p:stCondLst>
                                    <p:cond delay="25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childTnLst>
                                </p:cTn>
                              </p:par>
                              <p:par>
                                <p:cTn id="21" presetID="10" presetClass="entr" presetSubtype="0" fill="hold" nodeType="withEffect">
                                  <p:stCondLst>
                                    <p:cond delay="750"/>
                                  </p:stCondLst>
                                  <p:childTnLst>
                                    <p:set>
                                      <p:cBhvr>
                                        <p:cTn id="22" dur="1" fill="hold">
                                          <p:stCondLst>
                                            <p:cond delay="0"/>
                                          </p:stCondLst>
                                        </p:cTn>
                                        <p:tgtEl>
                                          <p:spTgt spid="80"/>
                                        </p:tgtEl>
                                        <p:attrNameLst>
                                          <p:attrName>style.visibility</p:attrName>
                                        </p:attrNameLst>
                                      </p:cBhvr>
                                      <p:to>
                                        <p:strVal val="visible"/>
                                      </p:to>
                                    </p:set>
                                    <p:animEffect transition="in" filter="fade">
                                      <p:cBhvr>
                                        <p:cTn id="23" dur="500"/>
                                        <p:tgtEl>
                                          <p:spTgt spid="80"/>
                                        </p:tgtEl>
                                      </p:cBhvr>
                                    </p:animEffect>
                                  </p:childTnLst>
                                </p:cTn>
                              </p:par>
                              <p:par>
                                <p:cTn id="24" presetID="10" presetClass="entr" presetSubtype="0" fill="hold" nodeType="withEffect">
                                  <p:stCondLst>
                                    <p:cond delay="125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nodeType="withEffect">
                                  <p:stCondLst>
                                    <p:cond delay="175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500"/>
                                        <p:tgtEl>
                                          <p:spTgt spid="84"/>
                                        </p:tgtEl>
                                      </p:cBhvr>
                                    </p:animEffect>
                                  </p:childTnLst>
                                </p:cTn>
                              </p:par>
                              <p:par>
                                <p:cTn id="30" presetID="10" presetClass="entr" presetSubtype="0" fill="hold" nodeType="withEffect">
                                  <p:stCondLst>
                                    <p:cond delay="2250"/>
                                  </p:stCondLst>
                                  <p:childTnLst>
                                    <p:set>
                                      <p:cBhvr>
                                        <p:cTn id="31" dur="1" fill="hold">
                                          <p:stCondLst>
                                            <p:cond delay="0"/>
                                          </p:stCondLst>
                                        </p:cTn>
                                        <p:tgtEl>
                                          <p:spTgt spid="77"/>
                                        </p:tgtEl>
                                        <p:attrNameLst>
                                          <p:attrName>style.visibility</p:attrName>
                                        </p:attrNameLst>
                                      </p:cBhvr>
                                      <p:to>
                                        <p:strVal val="visible"/>
                                      </p:to>
                                    </p:set>
                                    <p:animEffect transition="in" filter="fade">
                                      <p:cBhvr>
                                        <p:cTn id="32" dur="500"/>
                                        <p:tgtEl>
                                          <p:spTgt spid="77"/>
                                        </p:tgtEl>
                                      </p:cBhvr>
                                    </p:animEffect>
                                  </p:childTnLst>
                                </p:cTn>
                              </p:par>
                              <p:par>
                                <p:cTn id="33" presetID="2" presetClass="entr" presetSubtype="8" fill="hold" grpId="0" nodeType="withEffect">
                                  <p:stCondLst>
                                    <p:cond delay="1000"/>
                                  </p:stCondLst>
                                  <p:childTnLst>
                                    <p:set>
                                      <p:cBhvr>
                                        <p:cTn id="34" dur="1" fill="hold">
                                          <p:stCondLst>
                                            <p:cond delay="0"/>
                                          </p:stCondLst>
                                        </p:cTn>
                                        <p:tgtEl>
                                          <p:spTgt spid="71"/>
                                        </p:tgtEl>
                                        <p:attrNameLst>
                                          <p:attrName>style.visibility</p:attrName>
                                        </p:attrNameLst>
                                      </p:cBhvr>
                                      <p:to>
                                        <p:strVal val="visible"/>
                                      </p:to>
                                    </p:set>
                                    <p:anim calcmode="lin" valueType="num">
                                      <p:cBhvr additive="base">
                                        <p:cTn id="35" dur="500" fill="hold"/>
                                        <p:tgtEl>
                                          <p:spTgt spid="71"/>
                                        </p:tgtEl>
                                        <p:attrNameLst>
                                          <p:attrName>ppt_x</p:attrName>
                                        </p:attrNameLst>
                                      </p:cBhvr>
                                      <p:tavLst>
                                        <p:tav tm="0">
                                          <p:val>
                                            <p:strVal val="0-#ppt_w/2"/>
                                          </p:val>
                                        </p:tav>
                                        <p:tav tm="100000">
                                          <p:val>
                                            <p:strVal val="#ppt_x"/>
                                          </p:val>
                                        </p:tav>
                                      </p:tavLst>
                                    </p:anim>
                                    <p:anim calcmode="lin" valueType="num">
                                      <p:cBhvr additive="base">
                                        <p:cTn id="36" dur="500" fill="hold"/>
                                        <p:tgtEl>
                                          <p:spTgt spid="71"/>
                                        </p:tgtEl>
                                        <p:attrNameLst>
                                          <p:attrName>ppt_y</p:attrName>
                                        </p:attrNameLst>
                                      </p:cBhvr>
                                      <p:tavLst>
                                        <p:tav tm="0">
                                          <p:val>
                                            <p:strVal val="#ppt_y"/>
                                          </p:val>
                                        </p:tav>
                                        <p:tav tm="100000">
                                          <p:val>
                                            <p:strVal val="#ppt_y"/>
                                          </p:val>
                                        </p:tav>
                                      </p:tavLst>
                                    </p:anim>
                                  </p:childTnLst>
                                </p:cTn>
                              </p:par>
                              <p:par>
                                <p:cTn id="37" presetID="2" presetClass="entr" presetSubtype="8" decel="100000" fill="hold" grpId="0" nodeType="withEffect">
                                  <p:stCondLst>
                                    <p:cond delay="100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750" fill="hold"/>
                                        <p:tgtEl>
                                          <p:spTgt spid="69"/>
                                        </p:tgtEl>
                                        <p:attrNameLst>
                                          <p:attrName>ppt_x</p:attrName>
                                        </p:attrNameLst>
                                      </p:cBhvr>
                                      <p:tavLst>
                                        <p:tav tm="0">
                                          <p:val>
                                            <p:strVal val="0-#ppt_w/2"/>
                                          </p:val>
                                        </p:tav>
                                        <p:tav tm="100000">
                                          <p:val>
                                            <p:strVal val="#ppt_x"/>
                                          </p:val>
                                        </p:tav>
                                      </p:tavLst>
                                    </p:anim>
                                    <p:anim calcmode="lin" valueType="num">
                                      <p:cBhvr additive="base">
                                        <p:cTn id="40" dur="750" fill="hold"/>
                                        <p:tgtEl>
                                          <p:spTgt spid="69"/>
                                        </p:tgtEl>
                                        <p:attrNameLst>
                                          <p:attrName>ppt_y</p:attrName>
                                        </p:attrNameLst>
                                      </p:cBhvr>
                                      <p:tavLst>
                                        <p:tav tm="0">
                                          <p:val>
                                            <p:strVal val="#ppt_y"/>
                                          </p:val>
                                        </p:tav>
                                        <p:tav tm="100000">
                                          <p:val>
                                            <p:strVal val="#ppt_y"/>
                                          </p:val>
                                        </p:tav>
                                      </p:tavLst>
                                    </p:anim>
                                  </p:childTnLst>
                                </p:cTn>
                              </p:par>
                              <p:par>
                                <p:cTn id="41" presetID="10" presetClass="entr" presetSubtype="0" fill="hold" nodeType="withEffect">
                                  <p:stCondLst>
                                    <p:cond delay="100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1000"/>
                                        <p:tgtEl>
                                          <p:spTgt spid="49"/>
                                        </p:tgtEl>
                                      </p:cBhvr>
                                    </p:animEffect>
                                  </p:childTnLst>
                                </p:cTn>
                              </p:par>
                              <p:par>
                                <p:cTn id="44" presetID="10" presetClass="entr" presetSubtype="0" fill="hold" grpId="0" nodeType="withEffect">
                                  <p:stCondLst>
                                    <p:cond delay="175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500"/>
                                        <p:tgtEl>
                                          <p:spTgt spid="3"/>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10" presetClass="entr" presetSubtype="0" fill="hold" grpId="0" nodeType="withEffect">
                                  <p:stCondLst>
                                    <p:cond delay="2500"/>
                                  </p:stCondLst>
                                  <p:childTnLst>
                                    <p:set>
                                      <p:cBhvr>
                                        <p:cTn id="51" dur="1" fill="hold">
                                          <p:stCondLst>
                                            <p:cond delay="0"/>
                                          </p:stCondLst>
                                        </p:cTn>
                                        <p:tgtEl>
                                          <p:spTgt spid="72"/>
                                        </p:tgtEl>
                                        <p:attrNameLst>
                                          <p:attrName>style.visibility</p:attrName>
                                        </p:attrNameLst>
                                      </p:cBhvr>
                                      <p:to>
                                        <p:strVal val="visible"/>
                                      </p:to>
                                    </p:set>
                                    <p:animEffect transition="in" filter="fade">
                                      <p:cBhvr>
                                        <p:cTn id="52" dur="500"/>
                                        <p:tgtEl>
                                          <p:spTgt spid="7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grpId="1" nodeType="clickEffect">
                                  <p:stCondLst>
                                    <p:cond delay="500"/>
                                  </p:stCondLst>
                                  <p:childTnLst>
                                    <p:animEffect transition="out" filter="fade">
                                      <p:cBhvr>
                                        <p:cTn id="56" dur="500"/>
                                        <p:tgtEl>
                                          <p:spTgt spid="3"/>
                                        </p:tgtEl>
                                      </p:cBhvr>
                                    </p:animEffect>
                                    <p:set>
                                      <p:cBhvr>
                                        <p:cTn id="57" dur="1" fill="hold">
                                          <p:stCondLst>
                                            <p:cond delay="499"/>
                                          </p:stCondLst>
                                        </p:cTn>
                                        <p:tgtEl>
                                          <p:spTgt spid="3"/>
                                        </p:tgtEl>
                                        <p:attrNameLst>
                                          <p:attrName>style.visibility</p:attrName>
                                        </p:attrNameLst>
                                      </p:cBhvr>
                                      <p:to>
                                        <p:strVal val="hidden"/>
                                      </p:to>
                                    </p:set>
                                  </p:childTnLst>
                                </p:cTn>
                              </p:par>
                              <p:par>
                                <p:cTn id="58" presetID="10" presetClass="exit" presetSubtype="0" fill="hold" grpId="1" nodeType="withEffect">
                                  <p:stCondLst>
                                    <p:cond delay="250"/>
                                  </p:stCondLst>
                                  <p:childTnLst>
                                    <p:animEffect transition="out" filter="fade">
                                      <p:cBhvr>
                                        <p:cTn id="59" dur="500"/>
                                        <p:tgtEl>
                                          <p:spTgt spid="27"/>
                                        </p:tgtEl>
                                      </p:cBhvr>
                                    </p:animEffect>
                                    <p:set>
                                      <p:cBhvr>
                                        <p:cTn id="60" dur="1" fill="hold">
                                          <p:stCondLst>
                                            <p:cond delay="499"/>
                                          </p:stCondLst>
                                        </p:cTn>
                                        <p:tgtEl>
                                          <p:spTgt spid="27"/>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72"/>
                                        </p:tgtEl>
                                      </p:cBhvr>
                                    </p:animEffect>
                                    <p:set>
                                      <p:cBhvr>
                                        <p:cTn id="63" dur="1" fill="hold">
                                          <p:stCondLst>
                                            <p:cond delay="499"/>
                                          </p:stCondLst>
                                        </p:cTn>
                                        <p:tgtEl>
                                          <p:spTgt spid="72"/>
                                        </p:tgtEl>
                                        <p:attrNameLst>
                                          <p:attrName>style.visibility</p:attrName>
                                        </p:attrNameLst>
                                      </p:cBhvr>
                                      <p:to>
                                        <p:strVal val="hidden"/>
                                      </p:to>
                                    </p:set>
                                  </p:childTnLst>
                                </p:cTn>
                              </p:par>
                              <p:par>
                                <p:cTn id="64" presetID="2" presetClass="exit" presetSubtype="8" fill="hold" grpId="1" nodeType="withEffect">
                                  <p:stCondLst>
                                    <p:cond delay="1000"/>
                                  </p:stCondLst>
                                  <p:childTnLst>
                                    <p:anim calcmode="lin" valueType="num">
                                      <p:cBhvr additive="base">
                                        <p:cTn id="65" dur="500"/>
                                        <p:tgtEl>
                                          <p:spTgt spid="71"/>
                                        </p:tgtEl>
                                        <p:attrNameLst>
                                          <p:attrName>ppt_x</p:attrName>
                                        </p:attrNameLst>
                                      </p:cBhvr>
                                      <p:tavLst>
                                        <p:tav tm="0">
                                          <p:val>
                                            <p:strVal val="ppt_x"/>
                                          </p:val>
                                        </p:tav>
                                        <p:tav tm="100000">
                                          <p:val>
                                            <p:strVal val="0-ppt_w/2"/>
                                          </p:val>
                                        </p:tav>
                                      </p:tavLst>
                                    </p:anim>
                                    <p:anim calcmode="lin" valueType="num">
                                      <p:cBhvr additive="base">
                                        <p:cTn id="66" dur="500"/>
                                        <p:tgtEl>
                                          <p:spTgt spid="71"/>
                                        </p:tgtEl>
                                        <p:attrNameLst>
                                          <p:attrName>ppt_y</p:attrName>
                                        </p:attrNameLst>
                                      </p:cBhvr>
                                      <p:tavLst>
                                        <p:tav tm="0">
                                          <p:val>
                                            <p:strVal val="ppt_y"/>
                                          </p:val>
                                        </p:tav>
                                        <p:tav tm="100000">
                                          <p:val>
                                            <p:strVal val="ppt_y"/>
                                          </p:val>
                                        </p:tav>
                                      </p:tavLst>
                                    </p:anim>
                                    <p:set>
                                      <p:cBhvr>
                                        <p:cTn id="67" dur="1" fill="hold">
                                          <p:stCondLst>
                                            <p:cond delay="499"/>
                                          </p:stCondLst>
                                        </p:cTn>
                                        <p:tgtEl>
                                          <p:spTgt spid="71"/>
                                        </p:tgtEl>
                                        <p:attrNameLst>
                                          <p:attrName>style.visibility</p:attrName>
                                        </p:attrNameLst>
                                      </p:cBhvr>
                                      <p:to>
                                        <p:strVal val="hidden"/>
                                      </p:to>
                                    </p:set>
                                  </p:childTnLst>
                                </p:cTn>
                              </p:par>
                              <p:par>
                                <p:cTn id="68" presetID="2" presetClass="exit" presetSubtype="8" accel="100000" fill="hold" grpId="1" nodeType="withEffect">
                                  <p:stCondLst>
                                    <p:cond delay="1000"/>
                                  </p:stCondLst>
                                  <p:childTnLst>
                                    <p:anim calcmode="lin" valueType="num">
                                      <p:cBhvr additive="base">
                                        <p:cTn id="69" dur="750"/>
                                        <p:tgtEl>
                                          <p:spTgt spid="69"/>
                                        </p:tgtEl>
                                        <p:attrNameLst>
                                          <p:attrName>ppt_x</p:attrName>
                                        </p:attrNameLst>
                                      </p:cBhvr>
                                      <p:tavLst>
                                        <p:tav tm="0">
                                          <p:val>
                                            <p:strVal val="ppt_x"/>
                                          </p:val>
                                        </p:tav>
                                        <p:tav tm="100000">
                                          <p:val>
                                            <p:strVal val="0-ppt_w/2"/>
                                          </p:val>
                                        </p:tav>
                                      </p:tavLst>
                                    </p:anim>
                                    <p:anim calcmode="lin" valueType="num">
                                      <p:cBhvr additive="base">
                                        <p:cTn id="70" dur="750"/>
                                        <p:tgtEl>
                                          <p:spTgt spid="69"/>
                                        </p:tgtEl>
                                        <p:attrNameLst>
                                          <p:attrName>ppt_y</p:attrName>
                                        </p:attrNameLst>
                                      </p:cBhvr>
                                      <p:tavLst>
                                        <p:tav tm="0">
                                          <p:val>
                                            <p:strVal val="ppt_y"/>
                                          </p:val>
                                        </p:tav>
                                        <p:tav tm="100000">
                                          <p:val>
                                            <p:strVal val="ppt_y"/>
                                          </p:val>
                                        </p:tav>
                                      </p:tavLst>
                                    </p:anim>
                                    <p:set>
                                      <p:cBhvr>
                                        <p:cTn id="71" dur="1" fill="hold">
                                          <p:stCondLst>
                                            <p:cond delay="749"/>
                                          </p:stCondLst>
                                        </p:cTn>
                                        <p:tgtEl>
                                          <p:spTgt spid="69"/>
                                        </p:tgtEl>
                                        <p:attrNameLst>
                                          <p:attrName>style.visibility</p:attrName>
                                        </p:attrNameLst>
                                      </p:cBhvr>
                                      <p:to>
                                        <p:strVal val="hidden"/>
                                      </p:to>
                                    </p:set>
                                  </p:childTnLst>
                                </p:cTn>
                              </p:par>
                              <p:par>
                                <p:cTn id="72" presetID="21" presetClass="exit" presetSubtype="1" fill="hold" nodeType="withEffect">
                                  <p:stCondLst>
                                    <p:cond delay="750"/>
                                  </p:stCondLst>
                                  <p:childTnLst>
                                    <p:animEffect transition="out" filter="wheel(1)">
                                      <p:cBhvr>
                                        <p:cTn id="73" dur="1000"/>
                                        <p:tgtEl>
                                          <p:spTgt spid="11"/>
                                        </p:tgtEl>
                                      </p:cBhvr>
                                    </p:animEffect>
                                    <p:set>
                                      <p:cBhvr>
                                        <p:cTn id="74" dur="1" fill="hold">
                                          <p:stCondLst>
                                            <p:cond delay="999"/>
                                          </p:stCondLst>
                                        </p:cTn>
                                        <p:tgtEl>
                                          <p:spTgt spid="11"/>
                                        </p:tgtEl>
                                        <p:attrNameLst>
                                          <p:attrName>style.visibility</p:attrName>
                                        </p:attrNameLst>
                                      </p:cBhvr>
                                      <p:to>
                                        <p:strVal val="hidden"/>
                                      </p:to>
                                    </p:set>
                                  </p:childTnLst>
                                </p:cTn>
                              </p:par>
                              <p:par>
                                <p:cTn id="75" presetID="10" presetClass="exit" presetSubtype="0" fill="hold" nodeType="withEffect">
                                  <p:stCondLst>
                                    <p:cond delay="750"/>
                                  </p:stCondLst>
                                  <p:childTnLst>
                                    <p:animEffect transition="out" filter="fade">
                                      <p:cBhvr>
                                        <p:cTn id="76" dur="500"/>
                                        <p:tgtEl>
                                          <p:spTgt spid="80"/>
                                        </p:tgtEl>
                                      </p:cBhvr>
                                    </p:animEffect>
                                    <p:set>
                                      <p:cBhvr>
                                        <p:cTn id="77" dur="1" fill="hold">
                                          <p:stCondLst>
                                            <p:cond delay="499"/>
                                          </p:stCondLst>
                                        </p:cTn>
                                        <p:tgtEl>
                                          <p:spTgt spid="80"/>
                                        </p:tgtEl>
                                        <p:attrNameLst>
                                          <p:attrName>style.visibility</p:attrName>
                                        </p:attrNameLst>
                                      </p:cBhvr>
                                      <p:to>
                                        <p:strVal val="hidden"/>
                                      </p:to>
                                    </p:set>
                                  </p:childTnLst>
                                </p:cTn>
                              </p:par>
                              <p:par>
                                <p:cTn id="78" presetID="10" presetClass="exit" presetSubtype="0" fill="hold" nodeType="withEffect">
                                  <p:stCondLst>
                                    <p:cond delay="1000"/>
                                  </p:stCondLst>
                                  <p:childTnLst>
                                    <p:animEffect transition="out" filter="fade">
                                      <p:cBhvr>
                                        <p:cTn id="79" dur="500"/>
                                        <p:tgtEl>
                                          <p:spTgt spid="73"/>
                                        </p:tgtEl>
                                      </p:cBhvr>
                                    </p:animEffect>
                                    <p:set>
                                      <p:cBhvr>
                                        <p:cTn id="80" dur="1" fill="hold">
                                          <p:stCondLst>
                                            <p:cond delay="499"/>
                                          </p:stCondLst>
                                        </p:cTn>
                                        <p:tgtEl>
                                          <p:spTgt spid="73"/>
                                        </p:tgtEl>
                                        <p:attrNameLst>
                                          <p:attrName>style.visibility</p:attrName>
                                        </p:attrNameLst>
                                      </p:cBhvr>
                                      <p:to>
                                        <p:strVal val="hidden"/>
                                      </p:to>
                                    </p:set>
                                  </p:childTnLst>
                                </p:cTn>
                              </p:par>
                              <p:par>
                                <p:cTn id="81" presetID="10" presetClass="exit" presetSubtype="0" fill="hold" nodeType="withEffect">
                                  <p:stCondLst>
                                    <p:cond delay="1250"/>
                                  </p:stCondLst>
                                  <p:childTnLst>
                                    <p:animEffect transition="out" filter="fade">
                                      <p:cBhvr>
                                        <p:cTn id="82" dur="500"/>
                                        <p:tgtEl>
                                          <p:spTgt spid="84"/>
                                        </p:tgtEl>
                                      </p:cBhvr>
                                    </p:animEffect>
                                    <p:set>
                                      <p:cBhvr>
                                        <p:cTn id="83" dur="1" fill="hold">
                                          <p:stCondLst>
                                            <p:cond delay="499"/>
                                          </p:stCondLst>
                                        </p:cTn>
                                        <p:tgtEl>
                                          <p:spTgt spid="84"/>
                                        </p:tgtEl>
                                        <p:attrNameLst>
                                          <p:attrName>style.visibility</p:attrName>
                                        </p:attrNameLst>
                                      </p:cBhvr>
                                      <p:to>
                                        <p:strVal val="hidden"/>
                                      </p:to>
                                    </p:set>
                                  </p:childTnLst>
                                </p:cTn>
                              </p:par>
                              <p:par>
                                <p:cTn id="84" presetID="10" presetClass="exit" presetSubtype="0" fill="hold" nodeType="withEffect">
                                  <p:stCondLst>
                                    <p:cond delay="1500"/>
                                  </p:stCondLst>
                                  <p:childTnLst>
                                    <p:animEffect transition="out" filter="fade">
                                      <p:cBhvr>
                                        <p:cTn id="85" dur="500"/>
                                        <p:tgtEl>
                                          <p:spTgt spid="77"/>
                                        </p:tgtEl>
                                      </p:cBhvr>
                                    </p:animEffect>
                                    <p:set>
                                      <p:cBhvr>
                                        <p:cTn id="8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69" grpId="0" bldLvl="0" animBg="1"/>
      <p:bldP spid="69" grpId="1" bldLvl="0" animBg="1"/>
      <p:bldP spid="27" grpId="0"/>
      <p:bldP spid="27" grpId="1"/>
      <p:bldP spid="3" grpId="0"/>
      <p:bldP spid="3" grpId="1"/>
      <p:bldP spid="71" grpId="0" bldLvl="0" animBg="1"/>
      <p:bldP spid="71" grpId="1" bldLvl="0" animBg="1"/>
      <p:bldP spid="72" grpId="0"/>
      <p:bldP spid="7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4546179"/>
            <a:ext cx="12258775" cy="12131162"/>
          </a:xfrm>
          <a:prstGeom prst="rect">
            <a:avLst/>
          </a:prstGeom>
        </p:spPr>
      </p:pic>
      <p:pic>
        <p:nvPicPr>
          <p:cNvPr id="16" name="图片 15"/>
          <p:cNvPicPr>
            <a:picLocks noChangeAspect="1"/>
          </p:cNvPicPr>
          <p:nvPr/>
        </p:nvPicPr>
        <p:blipFill>
          <a:blip r:embed="rId1">
            <a:extLst>
              <a:ext uri="{28A0092B-C50C-407E-A947-70E740481C1C}">
                <a14:useLocalDpi xmlns:a14="http://schemas.microsoft.com/office/drawing/2010/main" val="0"/>
              </a:ext>
            </a:extLst>
          </a:blip>
          <a:srcRect l="21811" r="26547" b="80943"/>
          <a:stretch>
            <a:fillRect/>
          </a:stretch>
        </p:blipFill>
        <p:spPr>
          <a:xfrm>
            <a:off x="2858361" y="4546180"/>
            <a:ext cx="6330636" cy="2311821"/>
          </a:xfrm>
          <a:custGeom>
            <a:avLst/>
            <a:gdLst>
              <a:gd name="connsiteX0" fmla="*/ 0 w 6330636"/>
              <a:gd name="connsiteY0" fmla="*/ 0 h 2311821"/>
              <a:gd name="connsiteX1" fmla="*/ 6330636 w 6330636"/>
              <a:gd name="connsiteY1" fmla="*/ 0 h 2311821"/>
              <a:gd name="connsiteX2" fmla="*/ 6330636 w 6330636"/>
              <a:gd name="connsiteY2" fmla="*/ 2311821 h 2311821"/>
              <a:gd name="connsiteX3" fmla="*/ 0 w 6330636"/>
              <a:gd name="connsiteY3" fmla="*/ 2311821 h 2311821"/>
            </a:gdLst>
            <a:ahLst/>
            <a:cxnLst>
              <a:cxn ang="0">
                <a:pos x="connsiteX0" y="connsiteY0"/>
              </a:cxn>
              <a:cxn ang="0">
                <a:pos x="connsiteX1" y="connsiteY1"/>
              </a:cxn>
              <a:cxn ang="0">
                <a:pos x="connsiteX2" y="connsiteY2"/>
              </a:cxn>
              <a:cxn ang="0">
                <a:pos x="connsiteX3" y="connsiteY3"/>
              </a:cxn>
            </a:cxnLst>
            <a:rect l="l" t="t" r="r" b="b"/>
            <a:pathLst>
              <a:path w="6330636" h="2311821">
                <a:moveTo>
                  <a:pt x="0" y="0"/>
                </a:moveTo>
                <a:lnTo>
                  <a:pt x="6330636" y="0"/>
                </a:lnTo>
                <a:lnTo>
                  <a:pt x="6330636" y="2311821"/>
                </a:lnTo>
                <a:lnTo>
                  <a:pt x="0" y="2311821"/>
                </a:lnTo>
                <a:close/>
              </a:path>
            </a:pathLst>
          </a:custGeom>
        </p:spPr>
      </p:pic>
      <p:sp>
        <p:nvSpPr>
          <p:cNvPr id="17" name="矩形 16"/>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1301139"/>
            <a:ext cx="3240949" cy="1856598"/>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02</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2938849"/>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Demand</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TWO</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3100316"/>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TWO</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ppt_x"/>
                                          </p:val>
                                        </p:tav>
                                        <p:tav tm="100000">
                                          <p:val>
                                            <p:strVal val="#ppt_x"/>
                                          </p:val>
                                        </p:tav>
                                      </p:tavLst>
                                    </p:anim>
                                    <p:anim calcmode="lin" valueType="num">
                                      <p:cBhvr additive="base">
                                        <p:cTn id="8" dur="8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1"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0-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1"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0-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1"/>
                                        </p:tgtEl>
                                      </p:cBhvr>
                                    </p:animEffect>
                                    <p:set>
                                      <p:cBhvr>
                                        <p:cTn id="31" dur="1" fill="hold">
                                          <p:stCondLst>
                                            <p:cond delay="499"/>
                                          </p:stCondLst>
                                        </p:cTn>
                                        <p:tgtEl>
                                          <p:spTgt spid="11"/>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par>
                                <p:cTn id="35" presetID="2" presetClass="exit" presetSubtype="1" accel="100000" fill="hold" grpId="0" nodeType="withEffect">
                                  <p:stCondLst>
                                    <p:cond delay="500"/>
                                  </p:stCondLst>
                                  <p:childTnLst>
                                    <p:anim calcmode="lin" valueType="num">
                                      <p:cBhvr additive="base">
                                        <p:cTn id="36" dur="750"/>
                                        <p:tgtEl>
                                          <p:spTgt spid="17"/>
                                        </p:tgtEl>
                                        <p:attrNameLst>
                                          <p:attrName>ppt_x</p:attrName>
                                        </p:attrNameLst>
                                      </p:cBhvr>
                                      <p:tavLst>
                                        <p:tav tm="0">
                                          <p:val>
                                            <p:strVal val="ppt_x"/>
                                          </p:val>
                                        </p:tav>
                                        <p:tav tm="100000">
                                          <p:val>
                                            <p:strVal val="ppt_x"/>
                                          </p:val>
                                        </p:tav>
                                      </p:tavLst>
                                    </p:anim>
                                    <p:anim calcmode="lin" valueType="num">
                                      <p:cBhvr additive="base">
                                        <p:cTn id="37" dur="750"/>
                                        <p:tgtEl>
                                          <p:spTgt spid="17"/>
                                        </p:tgtEl>
                                        <p:attrNameLst>
                                          <p:attrName>ppt_y</p:attrName>
                                        </p:attrNameLst>
                                      </p:cBhvr>
                                      <p:tavLst>
                                        <p:tav tm="0">
                                          <p:val>
                                            <p:strVal val="ppt_y"/>
                                          </p:val>
                                        </p:tav>
                                        <p:tav tm="100000">
                                          <p:val>
                                            <p:strVal val="0-ppt_h/2"/>
                                          </p:val>
                                        </p:tav>
                                      </p:tavLst>
                                    </p:anim>
                                    <p:set>
                                      <p:cBhvr>
                                        <p:cTn id="38" dur="1" fill="hold">
                                          <p:stCondLst>
                                            <p:cond delay="749"/>
                                          </p:stCondLst>
                                        </p:cTn>
                                        <p:tgtEl>
                                          <p:spTgt spid="17"/>
                                        </p:tgtEl>
                                        <p:attrNameLst>
                                          <p:attrName>style.visibility</p:attrName>
                                        </p:attrNameLst>
                                      </p:cBhvr>
                                      <p:to>
                                        <p:strVal val="hidden"/>
                                      </p:to>
                                    </p:set>
                                  </p:childTnLst>
                                </p:cTn>
                              </p:par>
                              <p:par>
                                <p:cTn id="39" presetID="10" presetClass="exit" presetSubtype="0" fill="hold" nodeType="withEffect">
                                  <p:stCondLst>
                                    <p:cond delay="500"/>
                                  </p:stCondLst>
                                  <p:childTnLst>
                                    <p:animEffect transition="out" filter="fade">
                                      <p:cBhvr>
                                        <p:cTn id="40" dur="250"/>
                                        <p:tgtEl>
                                          <p:spTgt spid="16"/>
                                        </p:tgtEl>
                                      </p:cBhvr>
                                    </p:animEffect>
                                    <p:set>
                                      <p:cBhvr>
                                        <p:cTn id="41" dur="1" fill="hold">
                                          <p:stCondLst>
                                            <p:cond delay="2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34991" y="128805"/>
            <a:ext cx="7617105" cy="7561098"/>
          </a:xfrm>
          <a:prstGeom prst="rect">
            <a:avLst/>
          </a:prstGeom>
        </p:spPr>
      </p:pic>
      <p:grpSp>
        <p:nvGrpSpPr>
          <p:cNvPr id="5" name="!! 2"/>
          <p:cNvGrpSpPr/>
          <p:nvPr/>
        </p:nvGrpSpPr>
        <p:grpSpPr>
          <a:xfrm>
            <a:off x="5162550" y="4980308"/>
            <a:ext cx="5973763" cy="621009"/>
            <a:chOff x="2207710" y="4124325"/>
            <a:chExt cx="8244389" cy="1082741"/>
          </a:xfrm>
        </p:grpSpPr>
        <p:sp>
          <p:nvSpPr>
            <p:cNvPr id="6" name="椭圆 5"/>
            <p:cNvSpPr/>
            <p:nvPr/>
          </p:nvSpPr>
          <p:spPr>
            <a:xfrm>
              <a:off x="2207710" y="4124325"/>
              <a:ext cx="8244389" cy="1082741"/>
            </a:xfrm>
            <a:prstGeom prst="ellipse">
              <a:avLst/>
            </a:prstGeom>
            <a:gradFill>
              <a:gsLst>
                <a:gs pos="26000">
                  <a:schemeClr val="accent1">
                    <a:alpha val="0"/>
                  </a:schemeClr>
                </a:gs>
                <a:gs pos="100000">
                  <a:schemeClr val="accent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70754" y="4162425"/>
              <a:ext cx="6718300" cy="684168"/>
            </a:xfrm>
            <a:prstGeom prst="ellipse">
              <a:avLst/>
            </a:prstGeom>
            <a:gradFill>
              <a:gsLst>
                <a:gs pos="3000">
                  <a:schemeClr val="accent2">
                    <a:alpha val="0"/>
                  </a:schemeClr>
                </a:gs>
                <a:gs pos="100000">
                  <a:schemeClr val="accent2">
                    <a:alpha val="8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5182842" y="987075"/>
            <a:ext cx="5876535" cy="4020317"/>
            <a:chOff x="5182842" y="987075"/>
            <a:chExt cx="5876535" cy="4020317"/>
          </a:xfrm>
        </p:grpSpPr>
        <p:cxnSp>
          <p:nvCxnSpPr>
            <p:cNvPr id="12" name="直接连接符 11"/>
            <p:cNvCxnSpPr/>
            <p:nvPr/>
          </p:nvCxnSpPr>
          <p:spPr>
            <a:xfrm>
              <a:off x="11059377" y="1753329"/>
              <a:ext cx="0" cy="212652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182842" y="2084615"/>
              <a:ext cx="0" cy="292277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762966" y="1057106"/>
              <a:ext cx="0" cy="816144"/>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767847" y="1369922"/>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611637" y="987075"/>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456889" y="1642300"/>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555501" y="1369922"/>
              <a:ext cx="0" cy="68747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751841" y="1501993"/>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10521" y="1135121"/>
              <a:ext cx="0" cy="61820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5729611"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2393950" ty="444500" sx="100000" sy="100000" flip="none" algn="r"/>
          </a:blipFill>
          <a:ln w="9525">
            <a:gradFill>
              <a:gsLst>
                <a:gs pos="0">
                  <a:schemeClr val="bg1">
                    <a:alpha val="54000"/>
                  </a:schemeClr>
                </a:gs>
                <a:gs pos="100000">
                  <a:schemeClr val="bg1">
                    <a:alpha val="0"/>
                  </a:schemeClr>
                </a:gs>
              </a:gsLst>
              <a:lin ang="5400000" scaled="1"/>
            </a:gradFill>
          </a:ln>
          <a:scene3d>
            <a:camera prst="perspective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718736"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920750" ty="-330200" sx="100000" sy="100000" flip="none" algn="ctr"/>
          </a:blipFill>
          <a:ln w="9525">
            <a:gradFill>
              <a:gsLst>
                <a:gs pos="0">
                  <a:schemeClr val="bg1">
                    <a:alpha val="54000"/>
                  </a:schemeClr>
                </a:gs>
                <a:gs pos="100000">
                  <a:schemeClr val="bg1">
                    <a:alpha val="0"/>
                  </a:schemeClr>
                </a:gs>
              </a:gsLst>
              <a:lin ang="5400000" scaled="1"/>
            </a:gradFill>
          </a:ln>
          <a:scene3d>
            <a:camera prst="perspective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089444" y="2088806"/>
            <a:ext cx="2108200" cy="2968435"/>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1866900" ty="298450" sx="100000" sy="100000" flip="none" algn="l"/>
          </a:blipFill>
          <a:ln w="9525">
            <a:gradFill>
              <a:gsLst>
                <a:gs pos="0">
                  <a:schemeClr val="bg1">
                    <a:alpha val="54000"/>
                  </a:schemeClr>
                </a:gs>
                <a:gs pos="100000">
                  <a:schemeClr val="bg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92573">
            <a:off x="4514625" y="2658382"/>
            <a:ext cx="7014065" cy="1272385"/>
          </a:xfrm>
          <a:prstGeom prst="ellipse">
            <a:avLst/>
          </a:prstGeom>
          <a:noFill/>
          <a:ln>
            <a:gradFill>
              <a:gsLst>
                <a:gs pos="100000">
                  <a:schemeClr val="accent2"/>
                </a:gs>
                <a:gs pos="11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rot="20679173">
            <a:off x="4817643" y="2779255"/>
            <a:ext cx="6408029" cy="1311201"/>
          </a:xfrm>
          <a:prstGeom prst="ellipse">
            <a:avLst/>
          </a:prstGeom>
          <a:noFill/>
          <a:ln>
            <a:gradFill>
              <a:gsLst>
                <a:gs pos="100000">
                  <a:schemeClr val="accent2"/>
                </a:gs>
                <a:gs pos="15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1379855" y="168338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Web3 start-ups/companies</a:t>
            </a:r>
            <a:endParaRPr lang="en-US" altLang="zh-CN" sz="3200" spc="100" dirty="0">
              <a:solidFill>
                <a:schemeClr val="bg1"/>
              </a:solidFill>
            </a:endParaRPr>
          </a:p>
        </p:txBody>
      </p:sp>
      <p:sp>
        <p:nvSpPr>
          <p:cNvPr id="32" name="文本框 31"/>
          <p:cNvSpPr txBox="1"/>
          <p:nvPr/>
        </p:nvSpPr>
        <p:spPr>
          <a:xfrm>
            <a:off x="1397616" y="2118089"/>
            <a:ext cx="3120670" cy="2861310"/>
          </a:xfrm>
          <a:prstGeom prst="rect">
            <a:avLst/>
          </a:prstGeom>
          <a:noFill/>
        </p:spPr>
        <p:txBody>
          <a:bodyPr wrap="square" rtlCol="0">
            <a:spAutoFit/>
          </a:bodyPr>
          <a:lstStyle/>
          <a:p>
            <a:pPr>
              <a:lnSpc>
                <a:spcPct val="120000"/>
              </a:lnSpc>
            </a:pPr>
            <a:r>
              <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rPr>
              <a:t>Web3 start-ups face challenges in promoting their products and services, with existing marketing strategies being time-consuming, inflexible, and inefficient. A Web3 native advertising platform can address these issues and leverage Civic for identity verification.</a:t>
            </a:r>
            <a:endPar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endParaRPr>
          </a:p>
        </p:txBody>
      </p:sp>
      <p:grpSp>
        <p:nvGrpSpPr>
          <p:cNvPr id="33" name="组合 32"/>
          <p:cNvGrpSpPr/>
          <p:nvPr/>
        </p:nvGrpSpPr>
        <p:grpSpPr>
          <a:xfrm flipH="1">
            <a:off x="1032146" y="1807395"/>
            <a:ext cx="395967" cy="146843"/>
            <a:chOff x="604059" y="1552512"/>
            <a:chExt cx="453926" cy="168337"/>
          </a:xfrm>
        </p:grpSpPr>
        <p:sp>
          <p:nvSpPr>
            <p:cNvPr id="34" name="椭圆 33"/>
            <p:cNvSpPr/>
            <p:nvPr/>
          </p:nvSpPr>
          <p:spPr>
            <a:xfrm rot="2466312">
              <a:off x="604059" y="1558726"/>
              <a:ext cx="453926" cy="162123"/>
            </a:xfrm>
            <a:prstGeom prst="ellipse">
              <a:avLst/>
            </a:prstGeom>
            <a:noFill/>
            <a:ln>
              <a:gradFill>
                <a:gsLst>
                  <a:gs pos="7000">
                    <a:schemeClr val="accent1">
                      <a:alpha val="0"/>
                    </a:schemeClr>
                  </a:gs>
                  <a:gs pos="100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2466312">
              <a:off x="725658" y="1552512"/>
              <a:ext cx="296455" cy="105880"/>
            </a:xfrm>
            <a:prstGeom prst="ellipse">
              <a:avLst/>
            </a:prstGeom>
            <a:noFill/>
            <a:ln>
              <a:gradFill>
                <a:gsLst>
                  <a:gs pos="7000">
                    <a:schemeClr val="accent2">
                      <a:alpha val="0"/>
                    </a:schemeClr>
                  </a:gs>
                  <a:gs pos="100000">
                    <a:schemeClr val="accent2"/>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文本框 5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60" name="文本框 5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Demand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61" name="组合 60"/>
          <p:cNvGrpSpPr/>
          <p:nvPr/>
        </p:nvGrpSpPr>
        <p:grpSpPr>
          <a:xfrm>
            <a:off x="698037" y="586884"/>
            <a:ext cx="565973" cy="357505"/>
            <a:chOff x="521458" y="749629"/>
            <a:chExt cx="484515" cy="390332"/>
          </a:xfrm>
        </p:grpSpPr>
        <p:sp>
          <p:nvSpPr>
            <p:cNvPr id="62" name="任意多边形: 形状 6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3" name="平行四边形 6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2337579" y="5927272"/>
            <a:ext cx="9897551"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5" name="组合 64"/>
          <p:cNvGrpSpPr/>
          <p:nvPr/>
        </p:nvGrpSpPr>
        <p:grpSpPr>
          <a:xfrm>
            <a:off x="10609778" y="6119110"/>
            <a:ext cx="865899" cy="64180"/>
            <a:chOff x="1054820" y="3787776"/>
            <a:chExt cx="865899" cy="64180"/>
          </a:xfrm>
          <a:gradFill>
            <a:gsLst>
              <a:gs pos="0">
                <a:schemeClr val="accent2"/>
              </a:gs>
              <a:gs pos="100000">
                <a:schemeClr val="accent1"/>
              </a:gs>
            </a:gsLst>
            <a:lin ang="3000000" scaled="0"/>
          </a:gradFill>
        </p:grpSpPr>
        <p:sp>
          <p:nvSpPr>
            <p:cNvPr id="66" name="平行四边形 6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平行四边形 6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par>
                                <p:cTn id="11" presetID="42"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1000" fill="hold"/>
                                        <p:tgtEl>
                                          <p:spTgt spid="21"/>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anim calcmode="lin" valueType="num">
                                      <p:cBhvr>
                                        <p:cTn id="29" dur="500" fill="hold"/>
                                        <p:tgtEl>
                                          <p:spTgt spid="9"/>
                                        </p:tgtEl>
                                        <p:attrNameLst>
                                          <p:attrName>ppt_x</p:attrName>
                                        </p:attrNameLst>
                                      </p:cBhvr>
                                      <p:tavLst>
                                        <p:tav tm="0">
                                          <p:val>
                                            <p:strVal val="#ppt_x"/>
                                          </p:val>
                                        </p:tav>
                                        <p:tav tm="100000">
                                          <p:val>
                                            <p:strVal val="#ppt_x"/>
                                          </p:val>
                                        </p:tav>
                                      </p:tavLst>
                                    </p:anim>
                                    <p:anim calcmode="lin" valueType="num">
                                      <p:cBhvr>
                                        <p:cTn id="30" dur="5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1000"/>
                            </p:stCondLst>
                            <p:childTnLst>
                              <p:par>
                                <p:cTn id="32" presetID="2" presetClass="entr" presetSubtype="8" decel="100000"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500" fill="hold"/>
                                        <p:tgtEl>
                                          <p:spTgt spid="31"/>
                                        </p:tgtEl>
                                        <p:attrNameLst>
                                          <p:attrName>ppt_x</p:attrName>
                                        </p:attrNameLst>
                                      </p:cBhvr>
                                      <p:tavLst>
                                        <p:tav tm="0">
                                          <p:val>
                                            <p:strVal val="0-#ppt_w/2"/>
                                          </p:val>
                                        </p:tav>
                                        <p:tav tm="100000">
                                          <p:val>
                                            <p:strVal val="#ppt_x"/>
                                          </p:val>
                                        </p:tav>
                                      </p:tavLst>
                                    </p:anim>
                                    <p:anim calcmode="lin" valueType="num">
                                      <p:cBhvr additive="base">
                                        <p:cTn id="35" dur="500" fill="hold"/>
                                        <p:tgtEl>
                                          <p:spTgt spid="31"/>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25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500" fill="hold"/>
                                        <p:tgtEl>
                                          <p:spTgt spid="32"/>
                                        </p:tgtEl>
                                        <p:attrNameLst>
                                          <p:attrName>ppt_x</p:attrName>
                                        </p:attrNameLst>
                                      </p:cBhvr>
                                      <p:tavLst>
                                        <p:tav tm="0">
                                          <p:val>
                                            <p:strVal val="0-#ppt_w/2"/>
                                          </p:val>
                                        </p:tav>
                                        <p:tav tm="100000">
                                          <p:val>
                                            <p:strVal val="#ppt_x"/>
                                          </p:val>
                                        </p:tav>
                                      </p:tavLst>
                                    </p:anim>
                                    <p:anim calcmode="lin" valueType="num">
                                      <p:cBhvr additive="base">
                                        <p:cTn id="39" dur="500" fill="hold"/>
                                        <p:tgtEl>
                                          <p:spTgt spid="32"/>
                                        </p:tgtEl>
                                        <p:attrNameLst>
                                          <p:attrName>ppt_y</p:attrName>
                                        </p:attrNameLst>
                                      </p:cBhvr>
                                      <p:tavLst>
                                        <p:tav tm="0">
                                          <p:val>
                                            <p:strVal val="#ppt_y"/>
                                          </p:val>
                                        </p:tav>
                                        <p:tav tm="100000">
                                          <p:val>
                                            <p:strVal val="#ppt_y"/>
                                          </p:val>
                                        </p:tav>
                                      </p:tavLst>
                                    </p:anim>
                                  </p:childTnLst>
                                </p:cTn>
                              </p:par>
                              <p:par>
                                <p:cTn id="40" presetID="10" presetClass="entr" presetSubtype="0" fill="hold" nodeType="withEffect">
                                  <p:stCondLst>
                                    <p:cond delay="25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75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33"/>
                                        </p:tgtEl>
                                      </p:cBhvr>
                                    </p:animEffect>
                                    <p:set>
                                      <p:cBhvr>
                                        <p:cTn id="47" dur="1" fill="hold">
                                          <p:stCondLst>
                                            <p:cond delay="499"/>
                                          </p:stCondLst>
                                        </p:cTn>
                                        <p:tgtEl>
                                          <p:spTgt spid="3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30"/>
                                        </p:tgtEl>
                                      </p:cBhvr>
                                    </p:animEffect>
                                    <p:set>
                                      <p:cBhvr>
                                        <p:cTn id="50" dur="1" fill="hold">
                                          <p:stCondLst>
                                            <p:cond delay="499"/>
                                          </p:stCondLst>
                                        </p:cTn>
                                        <p:tgtEl>
                                          <p:spTgt spid="30"/>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21"/>
                                        </p:tgtEl>
                                      </p:cBhvr>
                                    </p:animEffect>
                                    <p:set>
                                      <p:cBhvr>
                                        <p:cTn id="53" dur="1" fill="hold">
                                          <p:stCondLst>
                                            <p:cond delay="499"/>
                                          </p:stCondLst>
                                        </p:cTn>
                                        <p:tgtEl>
                                          <p:spTgt spid="21"/>
                                        </p:tgtEl>
                                        <p:attrNameLst>
                                          <p:attrName>style.visibility</p:attrName>
                                        </p:attrNameLst>
                                      </p:cBhvr>
                                      <p:to>
                                        <p:strVal val="hidden"/>
                                      </p:to>
                                    </p:set>
                                  </p:childTnLst>
                                </p:cTn>
                              </p:par>
                            </p:childTnLst>
                          </p:cTn>
                        </p:par>
                        <p:par>
                          <p:cTn id="54" fill="hold">
                            <p:stCondLst>
                              <p:cond delay="500"/>
                            </p:stCondLst>
                            <p:childTnLst>
                              <p:par>
                                <p:cTn id="55" presetID="2" presetClass="exit" presetSubtype="8" accel="100000" fill="hold" grpId="1" nodeType="afterEffect">
                                  <p:stCondLst>
                                    <p:cond delay="0"/>
                                  </p:stCondLst>
                                  <p:childTnLst>
                                    <p:anim calcmode="lin" valueType="num">
                                      <p:cBhvr additive="base">
                                        <p:cTn id="56" dur="500"/>
                                        <p:tgtEl>
                                          <p:spTgt spid="31"/>
                                        </p:tgtEl>
                                        <p:attrNameLst>
                                          <p:attrName>ppt_x</p:attrName>
                                        </p:attrNameLst>
                                      </p:cBhvr>
                                      <p:tavLst>
                                        <p:tav tm="0">
                                          <p:val>
                                            <p:strVal val="ppt_x"/>
                                          </p:val>
                                        </p:tav>
                                        <p:tav tm="100000">
                                          <p:val>
                                            <p:strVal val="0-ppt_w/2"/>
                                          </p:val>
                                        </p:tav>
                                      </p:tavLst>
                                    </p:anim>
                                    <p:anim calcmode="lin" valueType="num">
                                      <p:cBhvr additive="base">
                                        <p:cTn id="57" dur="500"/>
                                        <p:tgtEl>
                                          <p:spTgt spid="31"/>
                                        </p:tgtEl>
                                        <p:attrNameLst>
                                          <p:attrName>ppt_y</p:attrName>
                                        </p:attrNameLst>
                                      </p:cBhvr>
                                      <p:tavLst>
                                        <p:tav tm="0">
                                          <p:val>
                                            <p:strVal val="ppt_y"/>
                                          </p:val>
                                        </p:tav>
                                        <p:tav tm="100000">
                                          <p:val>
                                            <p:strVal val="ppt_y"/>
                                          </p:val>
                                        </p:tav>
                                      </p:tavLst>
                                    </p:anim>
                                    <p:set>
                                      <p:cBhvr>
                                        <p:cTn id="58" dur="1" fill="hold">
                                          <p:stCondLst>
                                            <p:cond delay="499"/>
                                          </p:stCondLst>
                                        </p:cTn>
                                        <p:tgtEl>
                                          <p:spTgt spid="31"/>
                                        </p:tgtEl>
                                        <p:attrNameLst>
                                          <p:attrName>style.visibility</p:attrName>
                                        </p:attrNameLst>
                                      </p:cBhvr>
                                      <p:to>
                                        <p:strVal val="hidden"/>
                                      </p:to>
                                    </p:set>
                                  </p:childTnLst>
                                </p:cTn>
                              </p:par>
                              <p:par>
                                <p:cTn id="59" presetID="2" presetClass="exit" presetSubtype="8" accel="100000" fill="hold" grpId="1" nodeType="withEffect">
                                  <p:stCondLst>
                                    <p:cond delay="0"/>
                                  </p:stCondLst>
                                  <p:childTnLst>
                                    <p:anim calcmode="lin" valueType="num">
                                      <p:cBhvr additive="base">
                                        <p:cTn id="60" dur="500"/>
                                        <p:tgtEl>
                                          <p:spTgt spid="32"/>
                                        </p:tgtEl>
                                        <p:attrNameLst>
                                          <p:attrName>ppt_x</p:attrName>
                                        </p:attrNameLst>
                                      </p:cBhvr>
                                      <p:tavLst>
                                        <p:tav tm="0">
                                          <p:val>
                                            <p:strVal val="ppt_x"/>
                                          </p:val>
                                        </p:tav>
                                        <p:tav tm="100000">
                                          <p:val>
                                            <p:strVal val="0-ppt_w/2"/>
                                          </p:val>
                                        </p:tav>
                                      </p:tavLst>
                                    </p:anim>
                                    <p:anim calcmode="lin" valueType="num">
                                      <p:cBhvr additive="base">
                                        <p:cTn id="61" dur="500"/>
                                        <p:tgtEl>
                                          <p:spTgt spid="32"/>
                                        </p:tgtEl>
                                        <p:attrNameLst>
                                          <p:attrName>ppt_y</p:attrName>
                                        </p:attrNameLst>
                                      </p:cBhvr>
                                      <p:tavLst>
                                        <p:tav tm="0">
                                          <p:val>
                                            <p:strVal val="ppt_y"/>
                                          </p:val>
                                        </p:tav>
                                        <p:tav tm="100000">
                                          <p:val>
                                            <p:strVal val="ppt_y"/>
                                          </p:val>
                                        </p:tav>
                                      </p:tavLst>
                                    </p:anim>
                                    <p:set>
                                      <p:cBhvr>
                                        <p:cTn id="62" dur="1" fill="hold">
                                          <p:stCondLst>
                                            <p:cond delay="499"/>
                                          </p:stCondLst>
                                        </p:cTn>
                                        <p:tgtEl>
                                          <p:spTgt spid="32"/>
                                        </p:tgtEl>
                                        <p:attrNameLst>
                                          <p:attrName>style.visibility</p:attrName>
                                        </p:attrNameLst>
                                      </p:cBhvr>
                                      <p:to>
                                        <p:strVal val="hidden"/>
                                      </p:to>
                                    </p:set>
                                  </p:childTnLst>
                                </p:cTn>
                              </p:par>
                              <p:par>
                                <p:cTn id="63" presetID="42" presetClass="exit" presetSubtype="0" fill="hold" grpId="1" nodeType="withEffect">
                                  <p:stCondLst>
                                    <p:cond delay="0"/>
                                  </p:stCondLst>
                                  <p:childTnLst>
                                    <p:animEffect transition="out" filter="fade">
                                      <p:cBhvr>
                                        <p:cTn id="64" dur="500"/>
                                        <p:tgtEl>
                                          <p:spTgt spid="4"/>
                                        </p:tgtEl>
                                      </p:cBhvr>
                                    </p:animEffect>
                                    <p:anim calcmode="lin" valueType="num">
                                      <p:cBhvr>
                                        <p:cTn id="65" dur="500"/>
                                        <p:tgtEl>
                                          <p:spTgt spid="4"/>
                                        </p:tgtEl>
                                        <p:attrNameLst>
                                          <p:attrName>ppt_x</p:attrName>
                                        </p:attrNameLst>
                                      </p:cBhvr>
                                      <p:tavLst>
                                        <p:tav tm="0">
                                          <p:val>
                                            <p:strVal val="ppt_x"/>
                                          </p:val>
                                        </p:tav>
                                        <p:tav tm="100000">
                                          <p:val>
                                            <p:strVal val="ppt_x"/>
                                          </p:val>
                                        </p:tav>
                                      </p:tavLst>
                                    </p:anim>
                                    <p:anim calcmode="lin" valueType="num">
                                      <p:cBhvr>
                                        <p:cTn id="66" dur="500"/>
                                        <p:tgtEl>
                                          <p:spTgt spid="4"/>
                                        </p:tgtEl>
                                        <p:attrNameLst>
                                          <p:attrName>ppt_y</p:attrName>
                                        </p:attrNameLst>
                                      </p:cBhvr>
                                      <p:tavLst>
                                        <p:tav tm="0">
                                          <p:val>
                                            <p:strVal val="ppt_y"/>
                                          </p:val>
                                        </p:tav>
                                        <p:tav tm="100000">
                                          <p:val>
                                            <p:strVal val="ppt_y+.1"/>
                                          </p:val>
                                        </p:tav>
                                      </p:tavLst>
                                    </p:anim>
                                    <p:set>
                                      <p:cBhvr>
                                        <p:cTn id="67" dur="1" fill="hold">
                                          <p:stCondLst>
                                            <p:cond delay="499"/>
                                          </p:stCondLst>
                                        </p:cTn>
                                        <p:tgtEl>
                                          <p:spTgt spid="4"/>
                                        </p:tgtEl>
                                        <p:attrNameLst>
                                          <p:attrName>style.visibility</p:attrName>
                                        </p:attrNameLst>
                                      </p:cBhvr>
                                      <p:to>
                                        <p:strVal val="hidden"/>
                                      </p:to>
                                    </p:set>
                                  </p:childTnLst>
                                </p:cTn>
                              </p:par>
                              <p:par>
                                <p:cTn id="68" presetID="42" presetClass="exit" presetSubtype="0" fill="hold" grpId="1" nodeType="withEffect">
                                  <p:stCondLst>
                                    <p:cond delay="0"/>
                                  </p:stCondLst>
                                  <p:childTnLst>
                                    <p:animEffect transition="out" filter="fade">
                                      <p:cBhvr>
                                        <p:cTn id="69" dur="500"/>
                                        <p:tgtEl>
                                          <p:spTgt spid="10"/>
                                        </p:tgtEl>
                                      </p:cBhvr>
                                    </p:animEffect>
                                    <p:anim calcmode="lin" valueType="num">
                                      <p:cBhvr>
                                        <p:cTn id="70" dur="500"/>
                                        <p:tgtEl>
                                          <p:spTgt spid="10"/>
                                        </p:tgtEl>
                                        <p:attrNameLst>
                                          <p:attrName>ppt_x</p:attrName>
                                        </p:attrNameLst>
                                      </p:cBhvr>
                                      <p:tavLst>
                                        <p:tav tm="0">
                                          <p:val>
                                            <p:strVal val="ppt_x"/>
                                          </p:val>
                                        </p:tav>
                                        <p:tav tm="100000">
                                          <p:val>
                                            <p:strVal val="ppt_x"/>
                                          </p:val>
                                        </p:tav>
                                      </p:tavLst>
                                    </p:anim>
                                    <p:anim calcmode="lin" valueType="num">
                                      <p:cBhvr>
                                        <p:cTn id="71" dur="500"/>
                                        <p:tgtEl>
                                          <p:spTgt spid="10"/>
                                        </p:tgtEl>
                                        <p:attrNameLst>
                                          <p:attrName>ppt_y</p:attrName>
                                        </p:attrNameLst>
                                      </p:cBhvr>
                                      <p:tavLst>
                                        <p:tav tm="0">
                                          <p:val>
                                            <p:strVal val="ppt_y"/>
                                          </p:val>
                                        </p:tav>
                                        <p:tav tm="100000">
                                          <p:val>
                                            <p:strVal val="ppt_y+.1"/>
                                          </p:val>
                                        </p:tav>
                                      </p:tavLst>
                                    </p:anim>
                                    <p:set>
                                      <p:cBhvr>
                                        <p:cTn id="72" dur="1" fill="hold">
                                          <p:stCondLst>
                                            <p:cond delay="499"/>
                                          </p:stCondLst>
                                        </p:cTn>
                                        <p:tgtEl>
                                          <p:spTgt spid="10"/>
                                        </p:tgtEl>
                                        <p:attrNameLst>
                                          <p:attrName>style.visibility</p:attrName>
                                        </p:attrNameLst>
                                      </p:cBhvr>
                                      <p:to>
                                        <p:strVal val="hidden"/>
                                      </p:to>
                                    </p:set>
                                  </p:childTnLst>
                                </p:cTn>
                              </p:par>
                              <p:par>
                                <p:cTn id="73" presetID="42" presetClass="exit" presetSubtype="0" fill="hold" grpId="1" nodeType="withEffect">
                                  <p:stCondLst>
                                    <p:cond delay="0"/>
                                  </p:stCondLst>
                                  <p:childTnLst>
                                    <p:animEffect transition="out" filter="fade">
                                      <p:cBhvr>
                                        <p:cTn id="74" dur="500"/>
                                        <p:tgtEl>
                                          <p:spTgt spid="9"/>
                                        </p:tgtEl>
                                      </p:cBhvr>
                                    </p:animEffect>
                                    <p:anim calcmode="lin" valueType="num">
                                      <p:cBhvr>
                                        <p:cTn id="75" dur="500"/>
                                        <p:tgtEl>
                                          <p:spTgt spid="9"/>
                                        </p:tgtEl>
                                        <p:attrNameLst>
                                          <p:attrName>ppt_x</p:attrName>
                                        </p:attrNameLst>
                                      </p:cBhvr>
                                      <p:tavLst>
                                        <p:tav tm="0">
                                          <p:val>
                                            <p:strVal val="ppt_x"/>
                                          </p:val>
                                        </p:tav>
                                        <p:tav tm="100000">
                                          <p:val>
                                            <p:strVal val="ppt_x"/>
                                          </p:val>
                                        </p:tav>
                                      </p:tavLst>
                                    </p:anim>
                                    <p:anim calcmode="lin" valueType="num">
                                      <p:cBhvr>
                                        <p:cTn id="76" dur="500"/>
                                        <p:tgtEl>
                                          <p:spTgt spid="9"/>
                                        </p:tgtEl>
                                        <p:attrNameLst>
                                          <p:attrName>ppt_y</p:attrName>
                                        </p:attrNameLst>
                                      </p:cBhvr>
                                      <p:tavLst>
                                        <p:tav tm="0">
                                          <p:val>
                                            <p:strVal val="ppt_y"/>
                                          </p:val>
                                        </p:tav>
                                        <p:tav tm="100000">
                                          <p:val>
                                            <p:strVal val="ppt_y+.1"/>
                                          </p:val>
                                        </p:tav>
                                      </p:tavLst>
                                    </p:anim>
                                    <p:set>
                                      <p:cBhvr>
                                        <p:cTn id="7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4" grpId="0" animBg="1"/>
      <p:bldP spid="4" grpId="1" animBg="1"/>
      <p:bldP spid="31" grpId="0"/>
      <p:bldP spid="31" grpId="1"/>
      <p:bldP spid="32" grpId="0"/>
      <p:bldP spid="3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34991" y="128805"/>
            <a:ext cx="7617105" cy="7561098"/>
          </a:xfrm>
          <a:prstGeom prst="rect">
            <a:avLst/>
          </a:prstGeom>
        </p:spPr>
      </p:pic>
      <p:grpSp>
        <p:nvGrpSpPr>
          <p:cNvPr id="5" name="!! 2"/>
          <p:cNvGrpSpPr/>
          <p:nvPr/>
        </p:nvGrpSpPr>
        <p:grpSpPr>
          <a:xfrm>
            <a:off x="5162550" y="4980308"/>
            <a:ext cx="5973763" cy="621009"/>
            <a:chOff x="2207710" y="4124325"/>
            <a:chExt cx="8244389" cy="1082741"/>
          </a:xfrm>
        </p:grpSpPr>
        <p:sp>
          <p:nvSpPr>
            <p:cNvPr id="6" name="椭圆 5"/>
            <p:cNvSpPr/>
            <p:nvPr/>
          </p:nvSpPr>
          <p:spPr>
            <a:xfrm>
              <a:off x="2207710" y="4124325"/>
              <a:ext cx="8244389" cy="1082741"/>
            </a:xfrm>
            <a:prstGeom prst="ellipse">
              <a:avLst/>
            </a:prstGeom>
            <a:gradFill>
              <a:gsLst>
                <a:gs pos="26000">
                  <a:schemeClr val="accent1">
                    <a:alpha val="0"/>
                  </a:schemeClr>
                </a:gs>
                <a:gs pos="100000">
                  <a:schemeClr val="accent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70754" y="4162425"/>
              <a:ext cx="6718300" cy="684168"/>
            </a:xfrm>
            <a:prstGeom prst="ellipse">
              <a:avLst/>
            </a:prstGeom>
            <a:gradFill>
              <a:gsLst>
                <a:gs pos="3000">
                  <a:schemeClr val="accent2">
                    <a:alpha val="0"/>
                  </a:schemeClr>
                </a:gs>
                <a:gs pos="100000">
                  <a:schemeClr val="accent2">
                    <a:alpha val="8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5182842" y="987075"/>
            <a:ext cx="5876535" cy="4020317"/>
            <a:chOff x="5182842" y="987075"/>
            <a:chExt cx="5876535" cy="4020317"/>
          </a:xfrm>
        </p:grpSpPr>
        <p:cxnSp>
          <p:nvCxnSpPr>
            <p:cNvPr id="12" name="直接连接符 11"/>
            <p:cNvCxnSpPr/>
            <p:nvPr/>
          </p:nvCxnSpPr>
          <p:spPr>
            <a:xfrm>
              <a:off x="11059377" y="1753329"/>
              <a:ext cx="0" cy="212652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182842" y="2084615"/>
              <a:ext cx="0" cy="292277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762966" y="1057106"/>
              <a:ext cx="0" cy="816144"/>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767847" y="1369922"/>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611637" y="987075"/>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456889" y="1642300"/>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555501" y="1369922"/>
              <a:ext cx="0" cy="68747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751841" y="1501993"/>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10521" y="1135121"/>
              <a:ext cx="0" cy="61820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5729611"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2393950" ty="444500" sx="100000" sy="100000" flip="none" algn="r"/>
          </a:blipFill>
          <a:ln w="9525">
            <a:gradFill>
              <a:gsLst>
                <a:gs pos="0">
                  <a:schemeClr val="bg1">
                    <a:alpha val="54000"/>
                  </a:schemeClr>
                </a:gs>
                <a:gs pos="100000">
                  <a:schemeClr val="bg1">
                    <a:alpha val="0"/>
                  </a:schemeClr>
                </a:gs>
              </a:gsLst>
              <a:lin ang="5400000" scaled="1"/>
            </a:gradFill>
          </a:ln>
          <a:scene3d>
            <a:camera prst="perspective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718736"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920750" ty="-330200" sx="100000" sy="100000" flip="none" algn="ctr"/>
          </a:blipFill>
          <a:ln w="9525">
            <a:gradFill>
              <a:gsLst>
                <a:gs pos="0">
                  <a:schemeClr val="bg1">
                    <a:alpha val="54000"/>
                  </a:schemeClr>
                </a:gs>
                <a:gs pos="100000">
                  <a:schemeClr val="bg1">
                    <a:alpha val="0"/>
                  </a:schemeClr>
                </a:gs>
              </a:gsLst>
              <a:lin ang="5400000" scaled="1"/>
            </a:gradFill>
          </a:ln>
          <a:scene3d>
            <a:camera prst="perspective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089444" y="2088806"/>
            <a:ext cx="2108200" cy="2968435"/>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1866900" ty="298450" sx="100000" sy="100000" flip="none" algn="l"/>
          </a:blipFill>
          <a:ln w="9525">
            <a:gradFill>
              <a:gsLst>
                <a:gs pos="0">
                  <a:schemeClr val="bg1">
                    <a:alpha val="54000"/>
                  </a:schemeClr>
                </a:gs>
                <a:gs pos="100000">
                  <a:schemeClr val="bg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92573">
            <a:off x="4514625" y="2658382"/>
            <a:ext cx="7014065" cy="1272385"/>
          </a:xfrm>
          <a:prstGeom prst="ellipse">
            <a:avLst/>
          </a:prstGeom>
          <a:noFill/>
          <a:ln>
            <a:gradFill>
              <a:gsLst>
                <a:gs pos="100000">
                  <a:schemeClr val="accent2"/>
                </a:gs>
                <a:gs pos="11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rot="20679173">
            <a:off x="4817643" y="2779255"/>
            <a:ext cx="6408029" cy="1311201"/>
          </a:xfrm>
          <a:prstGeom prst="ellipse">
            <a:avLst/>
          </a:prstGeom>
          <a:noFill/>
          <a:ln>
            <a:gradFill>
              <a:gsLst>
                <a:gs pos="100000">
                  <a:schemeClr val="accent2"/>
                </a:gs>
                <a:gs pos="15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1379855" y="168338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Web3 users</a:t>
            </a:r>
            <a:endParaRPr lang="en-US" altLang="zh-CN" sz="3200" spc="100" dirty="0">
              <a:solidFill>
                <a:schemeClr val="bg1"/>
              </a:solidFill>
            </a:endParaRPr>
          </a:p>
        </p:txBody>
      </p:sp>
      <p:sp>
        <p:nvSpPr>
          <p:cNvPr id="32" name="文本框 31"/>
          <p:cNvSpPr txBox="1"/>
          <p:nvPr/>
        </p:nvSpPr>
        <p:spPr>
          <a:xfrm>
            <a:off x="1397616" y="2118089"/>
            <a:ext cx="3120670" cy="2584450"/>
          </a:xfrm>
          <a:prstGeom prst="rect">
            <a:avLst/>
          </a:prstGeom>
          <a:noFill/>
        </p:spPr>
        <p:txBody>
          <a:bodyPr wrap="square" rtlCol="0">
            <a:spAutoFit/>
          </a:bodyPr>
          <a:lstStyle/>
          <a:p>
            <a:pPr>
              <a:lnSpc>
                <a:spcPct val="120000"/>
              </a:lnSpc>
            </a:pPr>
            <a:r>
              <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rPr>
              <a:t> Web3 users are increasingly concerned about privacy issues, and AdMeta's blockchain-based solution guarantees no data misuse and leakage while providing a fee model where advertising fees are paid directly to users, managed in a decentralized way.</a:t>
            </a:r>
            <a:endPar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endParaRPr>
          </a:p>
        </p:txBody>
      </p:sp>
      <p:grpSp>
        <p:nvGrpSpPr>
          <p:cNvPr id="33" name="组合 32"/>
          <p:cNvGrpSpPr/>
          <p:nvPr/>
        </p:nvGrpSpPr>
        <p:grpSpPr>
          <a:xfrm flipH="1">
            <a:off x="1032146" y="1807395"/>
            <a:ext cx="395967" cy="146843"/>
            <a:chOff x="604059" y="1552512"/>
            <a:chExt cx="453926" cy="168337"/>
          </a:xfrm>
        </p:grpSpPr>
        <p:sp>
          <p:nvSpPr>
            <p:cNvPr id="34" name="椭圆 33"/>
            <p:cNvSpPr/>
            <p:nvPr/>
          </p:nvSpPr>
          <p:spPr>
            <a:xfrm rot="2466312">
              <a:off x="604059" y="1558726"/>
              <a:ext cx="453926" cy="162123"/>
            </a:xfrm>
            <a:prstGeom prst="ellipse">
              <a:avLst/>
            </a:prstGeom>
            <a:noFill/>
            <a:ln>
              <a:gradFill>
                <a:gsLst>
                  <a:gs pos="7000">
                    <a:schemeClr val="accent1">
                      <a:alpha val="0"/>
                    </a:schemeClr>
                  </a:gs>
                  <a:gs pos="100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2466312">
              <a:off x="725658" y="1552512"/>
              <a:ext cx="296455" cy="105880"/>
            </a:xfrm>
            <a:prstGeom prst="ellipse">
              <a:avLst/>
            </a:prstGeom>
            <a:noFill/>
            <a:ln>
              <a:gradFill>
                <a:gsLst>
                  <a:gs pos="7000">
                    <a:schemeClr val="accent2">
                      <a:alpha val="0"/>
                    </a:schemeClr>
                  </a:gs>
                  <a:gs pos="100000">
                    <a:schemeClr val="accent2"/>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文本框 5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60" name="文本框 5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Demand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61" name="组合 60"/>
          <p:cNvGrpSpPr/>
          <p:nvPr/>
        </p:nvGrpSpPr>
        <p:grpSpPr>
          <a:xfrm>
            <a:off x="698037" y="586884"/>
            <a:ext cx="565973" cy="357505"/>
            <a:chOff x="521458" y="749629"/>
            <a:chExt cx="484515" cy="390332"/>
          </a:xfrm>
        </p:grpSpPr>
        <p:sp>
          <p:nvSpPr>
            <p:cNvPr id="62" name="任意多边形: 形状 6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3" name="平行四边形 6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2337579" y="5927272"/>
            <a:ext cx="9897551"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5" name="组合 64"/>
          <p:cNvGrpSpPr/>
          <p:nvPr/>
        </p:nvGrpSpPr>
        <p:grpSpPr>
          <a:xfrm>
            <a:off x="10609778" y="6119110"/>
            <a:ext cx="865899" cy="64180"/>
            <a:chOff x="1054820" y="3787776"/>
            <a:chExt cx="865899" cy="64180"/>
          </a:xfrm>
          <a:gradFill>
            <a:gsLst>
              <a:gs pos="0">
                <a:schemeClr val="accent2"/>
              </a:gs>
              <a:gs pos="100000">
                <a:schemeClr val="accent1"/>
              </a:gs>
            </a:gsLst>
            <a:lin ang="3000000" scaled="0"/>
          </a:gradFill>
        </p:grpSpPr>
        <p:sp>
          <p:nvSpPr>
            <p:cNvPr id="66" name="平行四边形 6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平行四边形 6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par>
                                <p:cTn id="11" presetID="42"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1000" fill="hold"/>
                                        <p:tgtEl>
                                          <p:spTgt spid="21"/>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anim calcmode="lin" valueType="num">
                                      <p:cBhvr>
                                        <p:cTn id="29" dur="500" fill="hold"/>
                                        <p:tgtEl>
                                          <p:spTgt spid="9"/>
                                        </p:tgtEl>
                                        <p:attrNameLst>
                                          <p:attrName>ppt_x</p:attrName>
                                        </p:attrNameLst>
                                      </p:cBhvr>
                                      <p:tavLst>
                                        <p:tav tm="0">
                                          <p:val>
                                            <p:strVal val="#ppt_x"/>
                                          </p:val>
                                        </p:tav>
                                        <p:tav tm="100000">
                                          <p:val>
                                            <p:strVal val="#ppt_x"/>
                                          </p:val>
                                        </p:tav>
                                      </p:tavLst>
                                    </p:anim>
                                    <p:anim calcmode="lin" valueType="num">
                                      <p:cBhvr>
                                        <p:cTn id="30" dur="5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1000"/>
                            </p:stCondLst>
                            <p:childTnLst>
                              <p:par>
                                <p:cTn id="32" presetID="2" presetClass="entr" presetSubtype="8" decel="100000"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500" fill="hold"/>
                                        <p:tgtEl>
                                          <p:spTgt spid="31"/>
                                        </p:tgtEl>
                                        <p:attrNameLst>
                                          <p:attrName>ppt_x</p:attrName>
                                        </p:attrNameLst>
                                      </p:cBhvr>
                                      <p:tavLst>
                                        <p:tav tm="0">
                                          <p:val>
                                            <p:strVal val="0-#ppt_w/2"/>
                                          </p:val>
                                        </p:tav>
                                        <p:tav tm="100000">
                                          <p:val>
                                            <p:strVal val="#ppt_x"/>
                                          </p:val>
                                        </p:tav>
                                      </p:tavLst>
                                    </p:anim>
                                    <p:anim calcmode="lin" valueType="num">
                                      <p:cBhvr additive="base">
                                        <p:cTn id="35" dur="500" fill="hold"/>
                                        <p:tgtEl>
                                          <p:spTgt spid="31"/>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25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500" fill="hold"/>
                                        <p:tgtEl>
                                          <p:spTgt spid="32"/>
                                        </p:tgtEl>
                                        <p:attrNameLst>
                                          <p:attrName>ppt_x</p:attrName>
                                        </p:attrNameLst>
                                      </p:cBhvr>
                                      <p:tavLst>
                                        <p:tav tm="0">
                                          <p:val>
                                            <p:strVal val="0-#ppt_w/2"/>
                                          </p:val>
                                        </p:tav>
                                        <p:tav tm="100000">
                                          <p:val>
                                            <p:strVal val="#ppt_x"/>
                                          </p:val>
                                        </p:tav>
                                      </p:tavLst>
                                    </p:anim>
                                    <p:anim calcmode="lin" valueType="num">
                                      <p:cBhvr additive="base">
                                        <p:cTn id="39" dur="500" fill="hold"/>
                                        <p:tgtEl>
                                          <p:spTgt spid="32"/>
                                        </p:tgtEl>
                                        <p:attrNameLst>
                                          <p:attrName>ppt_y</p:attrName>
                                        </p:attrNameLst>
                                      </p:cBhvr>
                                      <p:tavLst>
                                        <p:tav tm="0">
                                          <p:val>
                                            <p:strVal val="#ppt_y"/>
                                          </p:val>
                                        </p:tav>
                                        <p:tav tm="100000">
                                          <p:val>
                                            <p:strVal val="#ppt_y"/>
                                          </p:val>
                                        </p:tav>
                                      </p:tavLst>
                                    </p:anim>
                                  </p:childTnLst>
                                </p:cTn>
                              </p:par>
                              <p:par>
                                <p:cTn id="40" presetID="10" presetClass="entr" presetSubtype="0" fill="hold" nodeType="withEffect">
                                  <p:stCondLst>
                                    <p:cond delay="25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75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33"/>
                                        </p:tgtEl>
                                      </p:cBhvr>
                                    </p:animEffect>
                                    <p:set>
                                      <p:cBhvr>
                                        <p:cTn id="47" dur="1" fill="hold">
                                          <p:stCondLst>
                                            <p:cond delay="499"/>
                                          </p:stCondLst>
                                        </p:cTn>
                                        <p:tgtEl>
                                          <p:spTgt spid="3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30"/>
                                        </p:tgtEl>
                                      </p:cBhvr>
                                    </p:animEffect>
                                    <p:set>
                                      <p:cBhvr>
                                        <p:cTn id="50" dur="1" fill="hold">
                                          <p:stCondLst>
                                            <p:cond delay="499"/>
                                          </p:stCondLst>
                                        </p:cTn>
                                        <p:tgtEl>
                                          <p:spTgt spid="30"/>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21"/>
                                        </p:tgtEl>
                                      </p:cBhvr>
                                    </p:animEffect>
                                    <p:set>
                                      <p:cBhvr>
                                        <p:cTn id="53" dur="1" fill="hold">
                                          <p:stCondLst>
                                            <p:cond delay="499"/>
                                          </p:stCondLst>
                                        </p:cTn>
                                        <p:tgtEl>
                                          <p:spTgt spid="21"/>
                                        </p:tgtEl>
                                        <p:attrNameLst>
                                          <p:attrName>style.visibility</p:attrName>
                                        </p:attrNameLst>
                                      </p:cBhvr>
                                      <p:to>
                                        <p:strVal val="hidden"/>
                                      </p:to>
                                    </p:set>
                                  </p:childTnLst>
                                </p:cTn>
                              </p:par>
                            </p:childTnLst>
                          </p:cTn>
                        </p:par>
                        <p:par>
                          <p:cTn id="54" fill="hold">
                            <p:stCondLst>
                              <p:cond delay="500"/>
                            </p:stCondLst>
                            <p:childTnLst>
                              <p:par>
                                <p:cTn id="55" presetID="2" presetClass="exit" presetSubtype="8" accel="100000" fill="hold" grpId="1" nodeType="afterEffect">
                                  <p:stCondLst>
                                    <p:cond delay="0"/>
                                  </p:stCondLst>
                                  <p:childTnLst>
                                    <p:anim calcmode="lin" valueType="num">
                                      <p:cBhvr additive="base">
                                        <p:cTn id="56" dur="500"/>
                                        <p:tgtEl>
                                          <p:spTgt spid="31"/>
                                        </p:tgtEl>
                                        <p:attrNameLst>
                                          <p:attrName>ppt_x</p:attrName>
                                        </p:attrNameLst>
                                      </p:cBhvr>
                                      <p:tavLst>
                                        <p:tav tm="0">
                                          <p:val>
                                            <p:strVal val="ppt_x"/>
                                          </p:val>
                                        </p:tav>
                                        <p:tav tm="100000">
                                          <p:val>
                                            <p:strVal val="0-ppt_w/2"/>
                                          </p:val>
                                        </p:tav>
                                      </p:tavLst>
                                    </p:anim>
                                    <p:anim calcmode="lin" valueType="num">
                                      <p:cBhvr additive="base">
                                        <p:cTn id="57" dur="500"/>
                                        <p:tgtEl>
                                          <p:spTgt spid="31"/>
                                        </p:tgtEl>
                                        <p:attrNameLst>
                                          <p:attrName>ppt_y</p:attrName>
                                        </p:attrNameLst>
                                      </p:cBhvr>
                                      <p:tavLst>
                                        <p:tav tm="0">
                                          <p:val>
                                            <p:strVal val="ppt_y"/>
                                          </p:val>
                                        </p:tav>
                                        <p:tav tm="100000">
                                          <p:val>
                                            <p:strVal val="ppt_y"/>
                                          </p:val>
                                        </p:tav>
                                      </p:tavLst>
                                    </p:anim>
                                    <p:set>
                                      <p:cBhvr>
                                        <p:cTn id="58" dur="1" fill="hold">
                                          <p:stCondLst>
                                            <p:cond delay="499"/>
                                          </p:stCondLst>
                                        </p:cTn>
                                        <p:tgtEl>
                                          <p:spTgt spid="31"/>
                                        </p:tgtEl>
                                        <p:attrNameLst>
                                          <p:attrName>style.visibility</p:attrName>
                                        </p:attrNameLst>
                                      </p:cBhvr>
                                      <p:to>
                                        <p:strVal val="hidden"/>
                                      </p:to>
                                    </p:set>
                                  </p:childTnLst>
                                </p:cTn>
                              </p:par>
                              <p:par>
                                <p:cTn id="59" presetID="2" presetClass="exit" presetSubtype="8" accel="100000" fill="hold" grpId="1" nodeType="withEffect">
                                  <p:stCondLst>
                                    <p:cond delay="0"/>
                                  </p:stCondLst>
                                  <p:childTnLst>
                                    <p:anim calcmode="lin" valueType="num">
                                      <p:cBhvr additive="base">
                                        <p:cTn id="60" dur="500"/>
                                        <p:tgtEl>
                                          <p:spTgt spid="32"/>
                                        </p:tgtEl>
                                        <p:attrNameLst>
                                          <p:attrName>ppt_x</p:attrName>
                                        </p:attrNameLst>
                                      </p:cBhvr>
                                      <p:tavLst>
                                        <p:tav tm="0">
                                          <p:val>
                                            <p:strVal val="ppt_x"/>
                                          </p:val>
                                        </p:tav>
                                        <p:tav tm="100000">
                                          <p:val>
                                            <p:strVal val="0-ppt_w/2"/>
                                          </p:val>
                                        </p:tav>
                                      </p:tavLst>
                                    </p:anim>
                                    <p:anim calcmode="lin" valueType="num">
                                      <p:cBhvr additive="base">
                                        <p:cTn id="61" dur="500"/>
                                        <p:tgtEl>
                                          <p:spTgt spid="32"/>
                                        </p:tgtEl>
                                        <p:attrNameLst>
                                          <p:attrName>ppt_y</p:attrName>
                                        </p:attrNameLst>
                                      </p:cBhvr>
                                      <p:tavLst>
                                        <p:tav tm="0">
                                          <p:val>
                                            <p:strVal val="ppt_y"/>
                                          </p:val>
                                        </p:tav>
                                        <p:tav tm="100000">
                                          <p:val>
                                            <p:strVal val="ppt_y"/>
                                          </p:val>
                                        </p:tav>
                                      </p:tavLst>
                                    </p:anim>
                                    <p:set>
                                      <p:cBhvr>
                                        <p:cTn id="62" dur="1" fill="hold">
                                          <p:stCondLst>
                                            <p:cond delay="499"/>
                                          </p:stCondLst>
                                        </p:cTn>
                                        <p:tgtEl>
                                          <p:spTgt spid="32"/>
                                        </p:tgtEl>
                                        <p:attrNameLst>
                                          <p:attrName>style.visibility</p:attrName>
                                        </p:attrNameLst>
                                      </p:cBhvr>
                                      <p:to>
                                        <p:strVal val="hidden"/>
                                      </p:to>
                                    </p:set>
                                  </p:childTnLst>
                                </p:cTn>
                              </p:par>
                              <p:par>
                                <p:cTn id="63" presetID="42" presetClass="exit" presetSubtype="0" fill="hold" grpId="1" nodeType="withEffect">
                                  <p:stCondLst>
                                    <p:cond delay="0"/>
                                  </p:stCondLst>
                                  <p:childTnLst>
                                    <p:animEffect transition="out" filter="fade">
                                      <p:cBhvr>
                                        <p:cTn id="64" dur="500"/>
                                        <p:tgtEl>
                                          <p:spTgt spid="4"/>
                                        </p:tgtEl>
                                      </p:cBhvr>
                                    </p:animEffect>
                                    <p:anim calcmode="lin" valueType="num">
                                      <p:cBhvr>
                                        <p:cTn id="65" dur="500"/>
                                        <p:tgtEl>
                                          <p:spTgt spid="4"/>
                                        </p:tgtEl>
                                        <p:attrNameLst>
                                          <p:attrName>ppt_x</p:attrName>
                                        </p:attrNameLst>
                                      </p:cBhvr>
                                      <p:tavLst>
                                        <p:tav tm="0">
                                          <p:val>
                                            <p:strVal val="ppt_x"/>
                                          </p:val>
                                        </p:tav>
                                        <p:tav tm="100000">
                                          <p:val>
                                            <p:strVal val="ppt_x"/>
                                          </p:val>
                                        </p:tav>
                                      </p:tavLst>
                                    </p:anim>
                                    <p:anim calcmode="lin" valueType="num">
                                      <p:cBhvr>
                                        <p:cTn id="66" dur="500"/>
                                        <p:tgtEl>
                                          <p:spTgt spid="4"/>
                                        </p:tgtEl>
                                        <p:attrNameLst>
                                          <p:attrName>ppt_y</p:attrName>
                                        </p:attrNameLst>
                                      </p:cBhvr>
                                      <p:tavLst>
                                        <p:tav tm="0">
                                          <p:val>
                                            <p:strVal val="ppt_y"/>
                                          </p:val>
                                        </p:tav>
                                        <p:tav tm="100000">
                                          <p:val>
                                            <p:strVal val="ppt_y+.1"/>
                                          </p:val>
                                        </p:tav>
                                      </p:tavLst>
                                    </p:anim>
                                    <p:set>
                                      <p:cBhvr>
                                        <p:cTn id="67" dur="1" fill="hold">
                                          <p:stCondLst>
                                            <p:cond delay="499"/>
                                          </p:stCondLst>
                                        </p:cTn>
                                        <p:tgtEl>
                                          <p:spTgt spid="4"/>
                                        </p:tgtEl>
                                        <p:attrNameLst>
                                          <p:attrName>style.visibility</p:attrName>
                                        </p:attrNameLst>
                                      </p:cBhvr>
                                      <p:to>
                                        <p:strVal val="hidden"/>
                                      </p:to>
                                    </p:set>
                                  </p:childTnLst>
                                </p:cTn>
                              </p:par>
                              <p:par>
                                <p:cTn id="68" presetID="42" presetClass="exit" presetSubtype="0" fill="hold" grpId="1" nodeType="withEffect">
                                  <p:stCondLst>
                                    <p:cond delay="0"/>
                                  </p:stCondLst>
                                  <p:childTnLst>
                                    <p:animEffect transition="out" filter="fade">
                                      <p:cBhvr>
                                        <p:cTn id="69" dur="500"/>
                                        <p:tgtEl>
                                          <p:spTgt spid="10"/>
                                        </p:tgtEl>
                                      </p:cBhvr>
                                    </p:animEffect>
                                    <p:anim calcmode="lin" valueType="num">
                                      <p:cBhvr>
                                        <p:cTn id="70" dur="500"/>
                                        <p:tgtEl>
                                          <p:spTgt spid="10"/>
                                        </p:tgtEl>
                                        <p:attrNameLst>
                                          <p:attrName>ppt_x</p:attrName>
                                        </p:attrNameLst>
                                      </p:cBhvr>
                                      <p:tavLst>
                                        <p:tav tm="0">
                                          <p:val>
                                            <p:strVal val="ppt_x"/>
                                          </p:val>
                                        </p:tav>
                                        <p:tav tm="100000">
                                          <p:val>
                                            <p:strVal val="ppt_x"/>
                                          </p:val>
                                        </p:tav>
                                      </p:tavLst>
                                    </p:anim>
                                    <p:anim calcmode="lin" valueType="num">
                                      <p:cBhvr>
                                        <p:cTn id="71" dur="500"/>
                                        <p:tgtEl>
                                          <p:spTgt spid="10"/>
                                        </p:tgtEl>
                                        <p:attrNameLst>
                                          <p:attrName>ppt_y</p:attrName>
                                        </p:attrNameLst>
                                      </p:cBhvr>
                                      <p:tavLst>
                                        <p:tav tm="0">
                                          <p:val>
                                            <p:strVal val="ppt_y"/>
                                          </p:val>
                                        </p:tav>
                                        <p:tav tm="100000">
                                          <p:val>
                                            <p:strVal val="ppt_y+.1"/>
                                          </p:val>
                                        </p:tav>
                                      </p:tavLst>
                                    </p:anim>
                                    <p:set>
                                      <p:cBhvr>
                                        <p:cTn id="72" dur="1" fill="hold">
                                          <p:stCondLst>
                                            <p:cond delay="499"/>
                                          </p:stCondLst>
                                        </p:cTn>
                                        <p:tgtEl>
                                          <p:spTgt spid="10"/>
                                        </p:tgtEl>
                                        <p:attrNameLst>
                                          <p:attrName>style.visibility</p:attrName>
                                        </p:attrNameLst>
                                      </p:cBhvr>
                                      <p:to>
                                        <p:strVal val="hidden"/>
                                      </p:to>
                                    </p:set>
                                  </p:childTnLst>
                                </p:cTn>
                              </p:par>
                              <p:par>
                                <p:cTn id="73" presetID="42" presetClass="exit" presetSubtype="0" fill="hold" grpId="1" nodeType="withEffect">
                                  <p:stCondLst>
                                    <p:cond delay="0"/>
                                  </p:stCondLst>
                                  <p:childTnLst>
                                    <p:animEffect transition="out" filter="fade">
                                      <p:cBhvr>
                                        <p:cTn id="74" dur="500"/>
                                        <p:tgtEl>
                                          <p:spTgt spid="9"/>
                                        </p:tgtEl>
                                      </p:cBhvr>
                                    </p:animEffect>
                                    <p:anim calcmode="lin" valueType="num">
                                      <p:cBhvr>
                                        <p:cTn id="75" dur="500"/>
                                        <p:tgtEl>
                                          <p:spTgt spid="9"/>
                                        </p:tgtEl>
                                        <p:attrNameLst>
                                          <p:attrName>ppt_x</p:attrName>
                                        </p:attrNameLst>
                                      </p:cBhvr>
                                      <p:tavLst>
                                        <p:tav tm="0">
                                          <p:val>
                                            <p:strVal val="ppt_x"/>
                                          </p:val>
                                        </p:tav>
                                        <p:tav tm="100000">
                                          <p:val>
                                            <p:strVal val="ppt_x"/>
                                          </p:val>
                                        </p:tav>
                                      </p:tavLst>
                                    </p:anim>
                                    <p:anim calcmode="lin" valueType="num">
                                      <p:cBhvr>
                                        <p:cTn id="76" dur="500"/>
                                        <p:tgtEl>
                                          <p:spTgt spid="9"/>
                                        </p:tgtEl>
                                        <p:attrNameLst>
                                          <p:attrName>ppt_y</p:attrName>
                                        </p:attrNameLst>
                                      </p:cBhvr>
                                      <p:tavLst>
                                        <p:tav tm="0">
                                          <p:val>
                                            <p:strVal val="ppt_y"/>
                                          </p:val>
                                        </p:tav>
                                        <p:tav tm="100000">
                                          <p:val>
                                            <p:strVal val="ppt_y+.1"/>
                                          </p:val>
                                        </p:tav>
                                      </p:tavLst>
                                    </p:anim>
                                    <p:set>
                                      <p:cBhvr>
                                        <p:cTn id="7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bldLvl="0" animBg="1"/>
      <p:bldP spid="10" grpId="0" bldLvl="0" animBg="1"/>
      <p:bldP spid="10" grpId="1" bldLvl="0" animBg="1"/>
      <p:bldP spid="4" grpId="0" bldLvl="0" animBg="1"/>
      <p:bldP spid="4" grpId="1" bldLvl="0" animBg="1"/>
      <p:bldP spid="31" grpId="0"/>
      <p:bldP spid="31" grpId="1"/>
      <p:bldP spid="32" grpId="0"/>
      <p:bldP spid="3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3653503" y="-481915"/>
            <a:ext cx="8861210" cy="8768965"/>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53871" t="23391" b="34192"/>
          <a:stretch>
            <a:fillRect/>
          </a:stretch>
        </p:blipFill>
        <p:spPr>
          <a:xfrm>
            <a:off x="1120085" y="1569232"/>
            <a:ext cx="4087623" cy="3719537"/>
          </a:xfrm>
          <a:custGeom>
            <a:avLst/>
            <a:gdLst>
              <a:gd name="connsiteX0" fmla="*/ 0 w 4087623"/>
              <a:gd name="connsiteY0" fmla="*/ 0 h 3719537"/>
              <a:gd name="connsiteX1" fmla="*/ 1408288 w 4087623"/>
              <a:gd name="connsiteY1" fmla="*/ 0 h 3719537"/>
              <a:gd name="connsiteX2" fmla="*/ 4087623 w 4087623"/>
              <a:gd name="connsiteY2" fmla="*/ 0 h 3719537"/>
              <a:gd name="connsiteX3" fmla="*/ 4087623 w 4087623"/>
              <a:gd name="connsiteY3" fmla="*/ 3719537 h 3719537"/>
              <a:gd name="connsiteX4" fmla="*/ 2721802 w 4087623"/>
              <a:gd name="connsiteY4" fmla="*/ 3719537 h 3719537"/>
              <a:gd name="connsiteX5" fmla="*/ 1793004 w 4087623"/>
              <a:gd name="connsiteY5" fmla="*/ 3174821 h 3719537"/>
              <a:gd name="connsiteX6" fmla="*/ 1737347 w 4087623"/>
              <a:gd name="connsiteY6" fmla="*/ 3079311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23" h="3719537">
                <a:moveTo>
                  <a:pt x="0" y="0"/>
                </a:moveTo>
                <a:lnTo>
                  <a:pt x="1408288" y="0"/>
                </a:lnTo>
                <a:lnTo>
                  <a:pt x="4087623" y="0"/>
                </a:lnTo>
                <a:lnTo>
                  <a:pt x="4087623" y="3719537"/>
                </a:lnTo>
                <a:lnTo>
                  <a:pt x="2721802" y="3719537"/>
                </a:lnTo>
                <a:cubicBezTo>
                  <a:pt x="2359081" y="3719537"/>
                  <a:pt x="2030699" y="3511377"/>
                  <a:pt x="1793004" y="3174821"/>
                </a:cubicBezTo>
                <a:lnTo>
                  <a:pt x="1737347" y="3079311"/>
                </a:lnTo>
                <a:close/>
              </a:path>
            </a:pathLst>
          </a:custGeom>
        </p:spPr>
      </p:pic>
      <p:sp>
        <p:nvSpPr>
          <p:cNvPr id="17" name="任意多边形: 形状 16"/>
          <p:cNvSpPr/>
          <p:nvPr/>
        </p:nvSpPr>
        <p:spPr>
          <a:xfrm flipH="1" flipV="1">
            <a:off x="1120084" y="1569232"/>
            <a:ext cx="11061587" cy="371953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flipH="1">
            <a:off x="8348120" y="2010129"/>
            <a:ext cx="3240949" cy="1856598"/>
          </a:xfrm>
          <a:prstGeom prst="rect">
            <a:avLst/>
          </a:prstGeom>
          <a:noFill/>
        </p:spPr>
        <p:txBody>
          <a:bodyPr wrap="square" rtlCol="0">
            <a:spAutoFit/>
          </a:bodyPr>
          <a:lstStyle/>
          <a:p>
            <a:pPr algn="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03</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flipH="1">
            <a:off x="5388610" y="3648075"/>
            <a:ext cx="6175375"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6000" dirty="0"/>
              <a:t>Architecture</a:t>
            </a:r>
            <a:endParaRPr lang="en-US" altLang="zh-CN" sz="6000" dirty="0"/>
          </a:p>
        </p:txBody>
      </p:sp>
      <p:sp>
        <p:nvSpPr>
          <p:cNvPr id="11" name="文本框 10"/>
          <p:cNvSpPr txBox="1"/>
          <p:nvPr/>
        </p:nvSpPr>
        <p:spPr>
          <a:xfrm flipH="1">
            <a:off x="3395593" y="-391174"/>
            <a:ext cx="8358503"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THREE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flipH="1">
            <a:off x="4133281" y="5742197"/>
            <a:ext cx="8731818"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THREE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1+#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2" accel="100000" fill="hold" grpId="1" nodeType="clickEffect">
                                  <p:stCondLst>
                                    <p:cond delay="0"/>
                                  </p:stCondLst>
                                  <p:childTnLst>
                                    <p:anim calcmode="lin" valueType="num">
                                      <p:cBhvr additive="base">
                                        <p:cTn id="22" dur="750"/>
                                        <p:tgtEl>
                                          <p:spTgt spid="9"/>
                                        </p:tgtEl>
                                        <p:attrNameLst>
                                          <p:attrName>ppt_x</p:attrName>
                                        </p:attrNameLst>
                                      </p:cBhvr>
                                      <p:tavLst>
                                        <p:tav tm="0">
                                          <p:val>
                                            <p:strVal val="ppt_x"/>
                                          </p:val>
                                        </p:tav>
                                        <p:tav tm="100000">
                                          <p:val>
                                            <p:strVal val="1+ppt_w/2"/>
                                          </p:val>
                                        </p:tav>
                                      </p:tavLst>
                                    </p:anim>
                                    <p:anim calcmode="lin" valueType="num">
                                      <p:cBhvr additive="base">
                                        <p:cTn id="23" dur="750"/>
                                        <p:tgtEl>
                                          <p:spTgt spid="9"/>
                                        </p:tgtEl>
                                        <p:attrNameLst>
                                          <p:attrName>ppt_y</p:attrName>
                                        </p:attrNameLst>
                                      </p:cBhvr>
                                      <p:tavLst>
                                        <p:tav tm="0">
                                          <p:val>
                                            <p:strVal val="ppt_y"/>
                                          </p:val>
                                        </p:tav>
                                        <p:tav tm="100000">
                                          <p:val>
                                            <p:strVal val="ppt_y"/>
                                          </p:val>
                                        </p:tav>
                                      </p:tavLst>
                                    </p:anim>
                                    <p:set>
                                      <p:cBhvr>
                                        <p:cTn id="24" dur="1" fill="hold">
                                          <p:stCondLst>
                                            <p:cond delay="749"/>
                                          </p:stCondLst>
                                        </p:cTn>
                                        <p:tgtEl>
                                          <p:spTgt spid="9"/>
                                        </p:tgtEl>
                                        <p:attrNameLst>
                                          <p:attrName>style.visibility</p:attrName>
                                        </p:attrNameLst>
                                      </p:cBhvr>
                                      <p:to>
                                        <p:strVal val="hidden"/>
                                      </p:to>
                                    </p:set>
                                  </p:childTnLst>
                                </p:cTn>
                              </p:par>
                              <p:par>
                                <p:cTn id="25" presetID="2" presetClass="exit" presetSubtype="2" accel="100000" fill="hold" grpId="1" nodeType="withEffect">
                                  <p:stCondLst>
                                    <p:cond delay="0"/>
                                  </p:stCondLst>
                                  <p:childTnLst>
                                    <p:anim calcmode="lin" valueType="num">
                                      <p:cBhvr additive="base">
                                        <p:cTn id="26" dur="750"/>
                                        <p:tgtEl>
                                          <p:spTgt spid="6"/>
                                        </p:tgtEl>
                                        <p:attrNameLst>
                                          <p:attrName>ppt_x</p:attrName>
                                        </p:attrNameLst>
                                      </p:cBhvr>
                                      <p:tavLst>
                                        <p:tav tm="0">
                                          <p:val>
                                            <p:strVal val="ppt_x"/>
                                          </p:val>
                                        </p:tav>
                                        <p:tav tm="100000">
                                          <p:val>
                                            <p:strVal val="1+ppt_w/2"/>
                                          </p:val>
                                        </p:tav>
                                      </p:tavLst>
                                    </p:anim>
                                    <p:anim calcmode="lin" valueType="num">
                                      <p:cBhvr additive="base">
                                        <p:cTn id="27" dur="750"/>
                                        <p:tgtEl>
                                          <p:spTgt spid="6"/>
                                        </p:tgtEl>
                                        <p:attrNameLst>
                                          <p:attrName>ppt_y</p:attrName>
                                        </p:attrNameLst>
                                      </p:cBhvr>
                                      <p:tavLst>
                                        <p:tav tm="0">
                                          <p:val>
                                            <p:strVal val="ppt_y"/>
                                          </p:val>
                                        </p:tav>
                                        <p:tav tm="100000">
                                          <p:val>
                                            <p:strVal val="ppt_y"/>
                                          </p:val>
                                        </p:tav>
                                      </p:tavLst>
                                    </p:anim>
                                    <p:set>
                                      <p:cBhvr>
                                        <p:cTn id="28" dur="1" fill="hold">
                                          <p:stCondLst>
                                            <p:cond delay="749"/>
                                          </p:stCondLst>
                                        </p:cTn>
                                        <p:tgtEl>
                                          <p:spTgt spid="6"/>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8" accel="100000" fill="hold" nodeType="withEffect">
                                  <p:stCondLst>
                                    <p:cond delay="250"/>
                                  </p:stCondLst>
                                  <p:childTnLst>
                                    <p:anim calcmode="lin" valueType="num">
                                      <p:cBhvr additive="base">
                                        <p:cTn id="36" dur="500"/>
                                        <p:tgtEl>
                                          <p:spTgt spid="3"/>
                                        </p:tgtEl>
                                        <p:attrNameLst>
                                          <p:attrName>ppt_x</p:attrName>
                                        </p:attrNameLst>
                                      </p:cBhvr>
                                      <p:tavLst>
                                        <p:tav tm="0">
                                          <p:val>
                                            <p:strVal val="ppt_x"/>
                                          </p:val>
                                        </p:tav>
                                        <p:tav tm="100000">
                                          <p:val>
                                            <p:strVal val="0-ppt_w/2"/>
                                          </p:val>
                                        </p:tav>
                                      </p:tavLst>
                                    </p:anim>
                                    <p:anim calcmode="lin" valueType="num">
                                      <p:cBhvr additive="base">
                                        <p:cTn id="37" dur="500"/>
                                        <p:tgtEl>
                                          <p:spTgt spid="3"/>
                                        </p:tgtEl>
                                        <p:attrNameLst>
                                          <p:attrName>ppt_y</p:attrName>
                                        </p:attrNameLst>
                                      </p:cBhvr>
                                      <p:tavLst>
                                        <p:tav tm="0">
                                          <p:val>
                                            <p:strVal val="ppt_y"/>
                                          </p:val>
                                        </p:tav>
                                        <p:tav tm="100000">
                                          <p:val>
                                            <p:strVal val="ppt_y"/>
                                          </p:val>
                                        </p:tav>
                                      </p:tavLst>
                                    </p:anim>
                                    <p:set>
                                      <p:cBhvr>
                                        <p:cTn id="38" dur="1" fill="hold">
                                          <p:stCondLst>
                                            <p:cond delay="499"/>
                                          </p:stCondLst>
                                        </p:cTn>
                                        <p:tgtEl>
                                          <p:spTgt spid="3"/>
                                        </p:tgtEl>
                                        <p:attrNameLst>
                                          <p:attrName>style.visibility</p:attrName>
                                        </p:attrNameLst>
                                      </p:cBhvr>
                                      <p:to>
                                        <p:strVal val="hidden"/>
                                      </p:to>
                                    </p:set>
                                  </p:childTnLst>
                                </p:cTn>
                              </p:par>
                              <p:par>
                                <p:cTn id="39" presetID="10" presetClass="exit" presetSubtype="0" fill="hold" nodeType="withEffect">
                                  <p:stCondLst>
                                    <p:cond delay="250"/>
                                  </p:stCondLst>
                                  <p:childTnLst>
                                    <p:animEffect transition="out" filter="fade">
                                      <p:cBhvr>
                                        <p:cTn id="40" dur="250"/>
                                        <p:tgtEl>
                                          <p:spTgt spid="15"/>
                                        </p:tgtEl>
                                      </p:cBhvr>
                                    </p:animEffect>
                                    <p:set>
                                      <p:cBhvr>
                                        <p:cTn id="41" dur="1" fill="hold">
                                          <p:stCondLst>
                                            <p:cond delay="249"/>
                                          </p:stCondLst>
                                        </p:cTn>
                                        <p:tgtEl>
                                          <p:spTgt spid="15"/>
                                        </p:tgtEl>
                                        <p:attrNameLst>
                                          <p:attrName>style.visibility</p:attrName>
                                        </p:attrNameLst>
                                      </p:cBhvr>
                                      <p:to>
                                        <p:strVal val="hidden"/>
                                      </p:to>
                                    </p:set>
                                  </p:childTnLst>
                                </p:cTn>
                              </p:par>
                              <p:par>
                                <p:cTn id="42" presetID="2" presetClass="exit" presetSubtype="2" accel="100000" fill="hold" grpId="0" nodeType="withEffect">
                                  <p:stCondLst>
                                    <p:cond delay="250"/>
                                  </p:stCondLst>
                                  <p:childTnLst>
                                    <p:anim calcmode="lin" valueType="num">
                                      <p:cBhvr additive="base">
                                        <p:cTn id="43" dur="500"/>
                                        <p:tgtEl>
                                          <p:spTgt spid="17"/>
                                        </p:tgtEl>
                                        <p:attrNameLst>
                                          <p:attrName>ppt_x</p:attrName>
                                        </p:attrNameLst>
                                      </p:cBhvr>
                                      <p:tavLst>
                                        <p:tav tm="0">
                                          <p:val>
                                            <p:strVal val="ppt_x"/>
                                          </p:val>
                                        </p:tav>
                                        <p:tav tm="100000">
                                          <p:val>
                                            <p:strVal val="1+ppt_w/2"/>
                                          </p:val>
                                        </p:tav>
                                      </p:tavLst>
                                    </p:anim>
                                    <p:anim calcmode="lin" valueType="num">
                                      <p:cBhvr additive="base">
                                        <p:cTn id="44" dur="500"/>
                                        <p:tgtEl>
                                          <p:spTgt spid="17"/>
                                        </p:tgtEl>
                                        <p:attrNameLst>
                                          <p:attrName>ppt_y</p:attrName>
                                        </p:attrNameLst>
                                      </p:cBhvr>
                                      <p:tavLst>
                                        <p:tav tm="0">
                                          <p:val>
                                            <p:strVal val="ppt_y"/>
                                          </p:val>
                                        </p:tav>
                                        <p:tav tm="100000">
                                          <p:val>
                                            <p:strVal val="ppt_y"/>
                                          </p:val>
                                        </p:tav>
                                      </p:tavLst>
                                    </p:anim>
                                    <p:set>
                                      <p:cBhvr>
                                        <p:cTn id="45"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p:bldP spid="6" grpId="1"/>
      <p:bldP spid="9" grpId="0"/>
      <p:bldP spid="9" grpId="1"/>
      <p:bldP spid="11" grpId="0"/>
      <p:bldP spid="11" grpId="1"/>
      <p:bldP spid="12" grpId="0"/>
      <p:bldP spid="1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99447" y="1280160"/>
            <a:ext cx="5204015" cy="4849179"/>
          </a:xfrm>
          <a:prstGeom prst="rect">
            <a:avLst/>
          </a:prstGeom>
          <a:gradFill>
            <a:gsLst>
              <a:gs pos="96000">
                <a:schemeClr val="bg1">
                  <a:alpha val="0"/>
                </a:schemeClr>
              </a:gs>
              <a:gs pos="0">
                <a:schemeClr val="bg2">
                  <a:alpha val="5000"/>
                </a:schemeClr>
              </a:gs>
            </a:gsLst>
            <a:lin ang="0" scaled="1"/>
          </a:gradFill>
          <a:ln w="6350">
            <a:gradFill flip="none" rotWithShape="1">
              <a:gsLst>
                <a:gs pos="7000">
                  <a:schemeClr val="accent1">
                    <a:alpha val="0"/>
                  </a:schemeClr>
                </a:gs>
                <a:gs pos="100000">
                  <a:schemeClr val="accent2"/>
                </a:gs>
                <a:gs pos="64000">
                  <a:schemeClr val="accent1"/>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Workflow</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53683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pic>
        <p:nvPicPr>
          <p:cNvPr id="100" name="图片 99"/>
          <p:cNvPicPr/>
          <p:nvPr/>
        </p:nvPicPr>
        <p:blipFill>
          <a:blip r:embed="rId1"/>
          <a:stretch>
            <a:fillRect/>
          </a:stretch>
        </p:blipFill>
        <p:spPr>
          <a:xfrm>
            <a:off x="2040255" y="1066800"/>
            <a:ext cx="8134350" cy="515112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childTnLst>
                                </p:cTn>
                              </p:par>
                              <p:par>
                                <p:cTn id="24" presetID="2" presetClass="entr" presetSubtype="4" decel="100000" fill="hold" nodeType="withEffect">
                                  <p:stCondLst>
                                    <p:cond delay="5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ppt_x"/>
                                          </p:val>
                                        </p:tav>
                                        <p:tav tm="100000">
                                          <p:val>
                                            <p:strVal val="#ppt_x"/>
                                          </p:val>
                                        </p:tav>
                                      </p:tavLst>
                                    </p:anim>
                                    <p:anim calcmode="lin" valueType="num">
                                      <p:cBhvr additive="base">
                                        <p:cTn id="31" dur="500" fill="hold"/>
                                        <p:tgtEl>
                                          <p:spTgt spid="39"/>
                                        </p:tgtEl>
                                        <p:attrNameLst>
                                          <p:attrName>ppt_y</p:attrName>
                                        </p:attrNameLst>
                                      </p:cBhvr>
                                      <p:tavLst>
                                        <p:tav tm="0">
                                          <p:val>
                                            <p:strVal val="1+#ppt_h/2"/>
                                          </p:val>
                                        </p:tav>
                                        <p:tav tm="100000">
                                          <p:val>
                                            <p:strVal val="#ppt_y"/>
                                          </p:val>
                                        </p:tav>
                                      </p:tavLst>
                                    </p:anim>
                                  </p:childTnLst>
                                </p:cTn>
                              </p:par>
                              <p:par>
                                <p:cTn id="32" presetID="2" presetClass="entr" presetSubtype="4" decel="100000" fill="hold" nodeType="withEffect">
                                  <p:stCondLst>
                                    <p:cond delay="50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ppt_x"/>
                                          </p:val>
                                        </p:tav>
                                        <p:tav tm="100000">
                                          <p:val>
                                            <p:strVal val="#ppt_x"/>
                                          </p:val>
                                        </p:tav>
                                      </p:tavLst>
                                    </p:anim>
                                    <p:anim calcmode="lin" valueType="num">
                                      <p:cBhvr additive="base">
                                        <p:cTn id="35" dur="500" fill="hold"/>
                                        <p:tgtEl>
                                          <p:spTgt spid="58"/>
                                        </p:tgtEl>
                                        <p:attrNameLst>
                                          <p:attrName>ppt_y</p:attrName>
                                        </p:attrNameLst>
                                      </p:cBhvr>
                                      <p:tavLst>
                                        <p:tav tm="0">
                                          <p:val>
                                            <p:strVal val="1+#ppt_h/2"/>
                                          </p:val>
                                        </p:tav>
                                        <p:tav tm="100000">
                                          <p:val>
                                            <p:strVal val="#ppt_y"/>
                                          </p:val>
                                        </p:tav>
                                      </p:tavLst>
                                    </p:anim>
                                  </p:childTnLst>
                                </p:cTn>
                              </p:par>
                              <p:par>
                                <p:cTn id="36" presetID="10" presetClass="exit" presetSubtype="0" fill="hold" nodeType="withEffect">
                                  <p:stCondLst>
                                    <p:cond delay="0"/>
                                  </p:stCondLst>
                                  <p:childTnLst>
                                    <p:animEffect transition="out" filter="fade">
                                      <p:cBhvr>
                                        <p:cTn id="37" dur="500"/>
                                        <p:tgtEl>
                                          <p:spTgt spid="12"/>
                                        </p:tgtEl>
                                      </p:cBhvr>
                                    </p:animEffect>
                                    <p:set>
                                      <p:cBhvr>
                                        <p:cTn id="38" dur="1" fill="hold">
                                          <p:stCondLst>
                                            <p:cond delay="499"/>
                                          </p:stCondLst>
                                        </p:cTn>
                                        <p:tgtEl>
                                          <p:spTgt spid="1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9"/>
                                        </p:tgtEl>
                                      </p:cBhvr>
                                    </p:animEffect>
                                    <p:set>
                                      <p:cBhvr>
                                        <p:cTn id="41" dur="1" fill="hold">
                                          <p:stCondLst>
                                            <p:cond delay="499"/>
                                          </p:stCondLst>
                                        </p:cTn>
                                        <p:tgtEl>
                                          <p:spTgt spid="3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58"/>
                                        </p:tgtEl>
                                      </p:cBhvr>
                                    </p:animEffect>
                                    <p:set>
                                      <p:cBhvr>
                                        <p:cTn id="44" dur="1" fill="hold">
                                          <p:stCondLst>
                                            <p:cond delay="49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4" grpId="0"/>
      <p:bldP spid="35" grpId="0"/>
      <p:bldP spid="40" grpId="0"/>
    </p:bldLst>
  </p:timing>
</p:sld>
</file>

<file path=ppt/tags/tag1.xml><?xml version="1.0" encoding="utf-8"?>
<p:tagLst xmlns:p="http://schemas.openxmlformats.org/presentationml/2006/main">
  <p:tag name="KSO_WM_UNIT_PLACING_PICTURE_USER_VIEWPORT" val="{&quot;height&quot;:7250,&quot;width&quot;:16560}"/>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UNIT_PLACING_PICTURE_USER_VIEWPORT" val="{&quot;height&quot;:5237,&quot;width&quot;:9069}"/>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PP_MARK_KEY" val="a3932f33-c1dc-45ed-9278-e1019c067ef6"/>
  <p:tag name="COMMONDATA" val="eyJoZGlkIjoiZDQwZjM5Y2Q0NWQ4YWNlOGI0YWI1YjZkY2FhM2YxZDkifQ=="/>
</p:tagLst>
</file>

<file path=ppt/theme/theme1.xml><?xml version="1.0" encoding="utf-8"?>
<a:theme xmlns:a="http://schemas.openxmlformats.org/drawingml/2006/main" name="Office 主题​​">
  <a:themeElements>
    <a:clrScheme name="黄绿科技">
      <a:dk1>
        <a:srgbClr val="1D2226"/>
      </a:dk1>
      <a:lt1>
        <a:srgbClr val="FFFFFF"/>
      </a:lt1>
      <a:dk2>
        <a:srgbClr val="2F3336"/>
      </a:dk2>
      <a:lt2>
        <a:srgbClr val="FFFFFF"/>
      </a:lt2>
      <a:accent1>
        <a:srgbClr val="B2ED4B"/>
      </a:accent1>
      <a:accent2>
        <a:srgbClr val="FAE401"/>
      </a:accent2>
      <a:accent3>
        <a:srgbClr val="2F3336"/>
      </a:accent3>
      <a:accent4>
        <a:srgbClr val="FFFFFF"/>
      </a:accent4>
      <a:accent5>
        <a:srgbClr val="5B9BD5"/>
      </a:accent5>
      <a:accent6>
        <a:srgbClr val="70AD47"/>
      </a:accent6>
      <a:hlink>
        <a:srgbClr val="0563C1"/>
      </a:hlink>
      <a:folHlink>
        <a:srgbClr val="954F72"/>
      </a:folHlink>
    </a:clrScheme>
    <a:fontScheme name="自定义 2">
      <a:majorFont>
        <a:latin typeface="优设标题黑"/>
        <a:ea typeface="优设标题黑"/>
        <a:cs typeface=""/>
      </a:majorFont>
      <a:minorFont>
        <a:latin typeface="OPPOSans R"/>
        <a:ea typeface="OPPOSans 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2074</Words>
  <Application>WPS 演示</Application>
  <PresentationFormat>宽屏</PresentationFormat>
  <Paragraphs>172</Paragraphs>
  <Slides>17</Slides>
  <Notes>5</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17</vt:i4>
      </vt:variant>
    </vt:vector>
  </HeadingPairs>
  <TitlesOfParts>
    <vt:vector size="28" baseType="lpstr">
      <vt:lpstr>Arial</vt:lpstr>
      <vt:lpstr>宋体</vt:lpstr>
      <vt:lpstr>Wingdings</vt:lpstr>
      <vt:lpstr>优设标题黑</vt:lpstr>
      <vt:lpstr>OPPOSans R</vt:lpstr>
      <vt:lpstr>OPPOSans L</vt:lpstr>
      <vt:lpstr>微软雅黑</vt:lpstr>
      <vt:lpstr>Arial Unicode MS</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LGH</dc:creator>
  <cp:lastModifiedBy>QAQ Σ（ﾟдﾟlll）少年</cp:lastModifiedBy>
  <cp:revision>519</cp:revision>
  <dcterms:created xsi:type="dcterms:W3CDTF">2022-12-27T09:01:00Z</dcterms:created>
  <dcterms:modified xsi:type="dcterms:W3CDTF">2023-05-29T06:02:55Z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9FD7844902C5450297D2D341BEEB38B5_13</vt:lpwstr>
  </property>
  <property fmtid="{D5CDD505-2E9C-101B-9397-08002B2CF9AE}" pid="3" name="KSOProductBuildVer">
    <vt:lpwstr>2052-11.1.0.14309</vt:lpwstr>
  </property>
</Properties>
</file>

<file path=docProps/thumbnail.jpeg>
</file>